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1"/>
  </p:handoutMasterIdLst>
  <p:sldIdLst>
    <p:sldId id="256" r:id="rId2"/>
    <p:sldId id="268" r:id="rId3"/>
    <p:sldId id="269" r:id="rId4"/>
    <p:sldId id="270" r:id="rId5"/>
    <p:sldId id="257" r:id="rId6"/>
    <p:sldId id="261" r:id="rId7"/>
    <p:sldId id="271" r:id="rId8"/>
    <p:sldId id="272" r:id="rId9"/>
    <p:sldId id="258" r:id="rId10"/>
    <p:sldId id="263" r:id="rId11"/>
    <p:sldId id="264" r:id="rId12"/>
    <p:sldId id="274" r:id="rId13"/>
    <p:sldId id="262" r:id="rId14"/>
    <p:sldId id="273" r:id="rId15"/>
    <p:sldId id="260" r:id="rId16"/>
    <p:sldId id="265" r:id="rId17"/>
    <p:sldId id="267" r:id="rId18"/>
    <p:sldId id="259" r:id="rId19"/>
    <p:sldId id="26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673CC-284E-4827-A817-F2FC0D64DD08}" v="68" dt="2021-04-08T18:22:56.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3"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Newbergher" userId="bfe5714f-1108-4478-957c-c42ed0b1c584" providerId="ADAL" clId="{801673CC-284E-4827-A817-F2FC0D64DD08}"/>
    <pc:docChg chg="undo custSel addSld delSld modSld sldOrd">
      <pc:chgData name="Chris Newbergher" userId="bfe5714f-1108-4478-957c-c42ed0b1c584" providerId="ADAL" clId="{801673CC-284E-4827-A817-F2FC0D64DD08}" dt="2021-04-08T18:22:56" v="7310"/>
      <pc:docMkLst>
        <pc:docMk/>
      </pc:docMkLst>
      <pc:sldChg chg="addSp delSp modSp mod modTransition">
        <pc:chgData name="Chris Newbergher" userId="bfe5714f-1108-4478-957c-c42ed0b1c584" providerId="ADAL" clId="{801673CC-284E-4827-A817-F2FC0D64DD08}" dt="2021-04-08T17:13:06.457" v="7207" actId="27636"/>
        <pc:sldMkLst>
          <pc:docMk/>
          <pc:sldMk cId="1825212044" sldId="256"/>
        </pc:sldMkLst>
        <pc:spChg chg="mod">
          <ac:chgData name="Chris Newbergher" userId="bfe5714f-1108-4478-957c-c42ed0b1c584" providerId="ADAL" clId="{801673CC-284E-4827-A817-F2FC0D64DD08}" dt="2021-04-08T17:13:06.457" v="7207" actId="27636"/>
          <ac:spMkLst>
            <pc:docMk/>
            <pc:sldMk cId="1825212044" sldId="256"/>
            <ac:spMk id="2" creationId="{00000000-0000-0000-0000-000000000000}"/>
          </ac:spMkLst>
        </pc:spChg>
        <pc:spChg chg="mod">
          <ac:chgData name="Chris Newbergher" userId="bfe5714f-1108-4478-957c-c42ed0b1c584" providerId="ADAL" clId="{801673CC-284E-4827-A817-F2FC0D64DD08}" dt="2021-03-22T15:50:33.108" v="107" actId="20577"/>
          <ac:spMkLst>
            <pc:docMk/>
            <pc:sldMk cId="1825212044" sldId="256"/>
            <ac:spMk id="3" creationId="{00000000-0000-0000-0000-000000000000}"/>
          </ac:spMkLst>
        </pc:spChg>
        <pc:graphicFrameChg chg="add mod">
          <ac:chgData name="Chris Newbergher" userId="bfe5714f-1108-4478-957c-c42ed0b1c584" providerId="ADAL" clId="{801673CC-284E-4827-A817-F2FC0D64DD08}" dt="2021-03-22T15:56:57.431" v="110" actId="1076"/>
          <ac:graphicFrameMkLst>
            <pc:docMk/>
            <pc:sldMk cId="1825212044" sldId="256"/>
            <ac:graphicFrameMk id="5" creationId="{6F601266-577C-4AE3-A4E4-512E47CF18E3}"/>
          </ac:graphicFrameMkLst>
        </pc:graphicFrameChg>
        <pc:picChg chg="del">
          <ac:chgData name="Chris Newbergher" userId="bfe5714f-1108-4478-957c-c42ed0b1c584" providerId="ADAL" clId="{801673CC-284E-4827-A817-F2FC0D64DD08}" dt="2021-03-22T15:51:28.299" v="108" actId="478"/>
          <ac:picMkLst>
            <pc:docMk/>
            <pc:sldMk cId="1825212044" sldId="256"/>
            <ac:picMk id="4" creationId="{00000000-0000-0000-0000-000000000000}"/>
          </ac:picMkLst>
        </pc:picChg>
      </pc:sldChg>
      <pc:sldChg chg="modSp mod modTransition">
        <pc:chgData name="Chris Newbergher" userId="bfe5714f-1108-4478-957c-c42ed0b1c584" providerId="ADAL" clId="{801673CC-284E-4827-A817-F2FC0D64DD08}" dt="2021-03-30T14:53:53.504" v="7144"/>
        <pc:sldMkLst>
          <pc:docMk/>
          <pc:sldMk cId="2050698551" sldId="257"/>
        </pc:sldMkLst>
        <pc:spChg chg="mod">
          <ac:chgData name="Chris Newbergher" userId="bfe5714f-1108-4478-957c-c42ed0b1c584" providerId="ADAL" clId="{801673CC-284E-4827-A817-F2FC0D64DD08}" dt="2021-03-29T20:36:47.698" v="2404" actId="20577"/>
          <ac:spMkLst>
            <pc:docMk/>
            <pc:sldMk cId="2050698551" sldId="257"/>
            <ac:spMk id="2" creationId="{00000000-0000-0000-0000-000000000000}"/>
          </ac:spMkLst>
        </pc:spChg>
      </pc:sldChg>
      <pc:sldChg chg="modTransition">
        <pc:chgData name="Chris Newbergher" userId="bfe5714f-1108-4478-957c-c42ed0b1c584" providerId="ADAL" clId="{801673CC-284E-4827-A817-F2FC0D64DD08}" dt="2021-03-30T14:53:36.552" v="7140"/>
        <pc:sldMkLst>
          <pc:docMk/>
          <pc:sldMk cId="579332215" sldId="258"/>
        </pc:sldMkLst>
      </pc:sldChg>
      <pc:sldChg chg="addSp delSp modSp mod ord modTransition setBg">
        <pc:chgData name="Chris Newbergher" userId="bfe5714f-1108-4478-957c-c42ed0b1c584" providerId="ADAL" clId="{801673CC-284E-4827-A817-F2FC0D64DD08}" dt="2021-04-08T17:18:07.495" v="7232" actId="14100"/>
        <pc:sldMkLst>
          <pc:docMk/>
          <pc:sldMk cId="865308784" sldId="259"/>
        </pc:sldMkLst>
        <pc:spChg chg="mod">
          <ac:chgData name="Chris Newbergher" userId="bfe5714f-1108-4478-957c-c42ed0b1c584" providerId="ADAL" clId="{801673CC-284E-4827-A817-F2FC0D64DD08}" dt="2021-04-08T17:18:03.698" v="7230" actId="26606"/>
          <ac:spMkLst>
            <pc:docMk/>
            <pc:sldMk cId="865308784" sldId="259"/>
            <ac:spMk id="2" creationId="{00000000-0000-0000-0000-000000000000}"/>
          </ac:spMkLst>
        </pc:spChg>
        <pc:spChg chg="mod">
          <ac:chgData name="Chris Newbergher" userId="bfe5714f-1108-4478-957c-c42ed0b1c584" providerId="ADAL" clId="{801673CC-284E-4827-A817-F2FC0D64DD08}" dt="2021-04-08T17:18:03.698" v="7230" actId="26606"/>
          <ac:spMkLst>
            <pc:docMk/>
            <pc:sldMk cId="865308784" sldId="259"/>
            <ac:spMk id="3" creationId="{00000000-0000-0000-0000-000000000000}"/>
          </ac:spMkLst>
        </pc:spChg>
        <pc:spChg chg="add del">
          <ac:chgData name="Chris Newbergher" userId="bfe5714f-1108-4478-957c-c42ed0b1c584" providerId="ADAL" clId="{801673CC-284E-4827-A817-F2FC0D64DD08}" dt="2021-04-08T17:17:14.668" v="7224" actId="26606"/>
          <ac:spMkLst>
            <pc:docMk/>
            <pc:sldMk cId="865308784" sldId="259"/>
            <ac:spMk id="7" creationId="{8BD30EA2-8070-48EC-BC41-2869CA1A91C1}"/>
          </ac:spMkLst>
        </pc:spChg>
        <pc:spChg chg="add del">
          <ac:chgData name="Chris Newbergher" userId="bfe5714f-1108-4478-957c-c42ed0b1c584" providerId="ADAL" clId="{801673CC-284E-4827-A817-F2FC0D64DD08}" dt="2021-04-08T17:17:14.668" v="7224" actId="26606"/>
          <ac:spMkLst>
            <pc:docMk/>
            <pc:sldMk cId="865308784" sldId="259"/>
            <ac:spMk id="8" creationId="{BF40D12C-3EB2-43EA-A6B2-81D132519004}"/>
          </ac:spMkLst>
        </pc:spChg>
        <pc:spChg chg="add del">
          <ac:chgData name="Chris Newbergher" userId="bfe5714f-1108-4478-957c-c42ed0b1c584" providerId="ADAL" clId="{801673CC-284E-4827-A817-F2FC0D64DD08}" dt="2021-04-08T17:17:14.668" v="7224" actId="26606"/>
          <ac:spMkLst>
            <pc:docMk/>
            <pc:sldMk cId="865308784" sldId="259"/>
            <ac:spMk id="9" creationId="{A796071E-2EB3-4DB7-AC56-CCD969349845}"/>
          </ac:spMkLst>
        </pc:spChg>
        <pc:spChg chg="add del">
          <ac:chgData name="Chris Newbergher" userId="bfe5714f-1108-4478-957c-c42ed0b1c584" providerId="ADAL" clId="{801673CC-284E-4827-A817-F2FC0D64DD08}" dt="2021-04-08T17:16:07.830" v="7213" actId="26606"/>
          <ac:spMkLst>
            <pc:docMk/>
            <pc:sldMk cId="865308784" sldId="259"/>
            <ac:spMk id="10" creationId="{FBFE3618-8387-4153-870E-99EA1B9784F5}"/>
          </ac:spMkLst>
        </pc:spChg>
        <pc:spChg chg="add del">
          <ac:chgData name="Chris Newbergher" userId="bfe5714f-1108-4478-957c-c42ed0b1c584" providerId="ADAL" clId="{801673CC-284E-4827-A817-F2FC0D64DD08}" dt="2021-04-08T17:18:00.357" v="7228" actId="26606"/>
          <ac:spMkLst>
            <pc:docMk/>
            <pc:sldMk cId="865308784" sldId="259"/>
            <ac:spMk id="11" creationId="{0A696357-B315-4D9E-BB00-C5180F54B082}"/>
          </ac:spMkLst>
        </pc:spChg>
        <pc:spChg chg="add del">
          <ac:chgData name="Chris Newbergher" userId="bfe5714f-1108-4478-957c-c42ed0b1c584" providerId="ADAL" clId="{801673CC-284E-4827-A817-F2FC0D64DD08}" dt="2021-04-08T17:16:07.830" v="7213" actId="26606"/>
          <ac:spMkLst>
            <pc:docMk/>
            <pc:sldMk cId="865308784" sldId="259"/>
            <ac:spMk id="12" creationId="{BB99A42A-5548-4BB8-9115-A05821C360AB}"/>
          </ac:spMkLst>
        </pc:spChg>
        <pc:spChg chg="add del">
          <ac:chgData name="Chris Newbergher" userId="bfe5714f-1108-4478-957c-c42ed0b1c584" providerId="ADAL" clId="{801673CC-284E-4827-A817-F2FC0D64DD08}" dt="2021-04-08T17:18:00.357" v="7228" actId="26606"/>
          <ac:spMkLst>
            <pc:docMk/>
            <pc:sldMk cId="865308784" sldId="259"/>
            <ac:spMk id="13" creationId="{472F6C6C-999D-43D5-AC07-AF342514404C}"/>
          </ac:spMkLst>
        </pc:spChg>
        <pc:spChg chg="add del">
          <ac:chgData name="Chris Newbergher" userId="bfe5714f-1108-4478-957c-c42ed0b1c584" providerId="ADAL" clId="{801673CC-284E-4827-A817-F2FC0D64DD08}" dt="2021-04-08T17:16:07.830" v="7213" actId="26606"/>
          <ac:spMkLst>
            <pc:docMk/>
            <pc:sldMk cId="865308784" sldId="259"/>
            <ac:spMk id="14" creationId="{D49441E5-946F-46B3-BDD2-BAD088532367}"/>
          </ac:spMkLst>
        </pc:spChg>
        <pc:spChg chg="add del">
          <ac:chgData name="Chris Newbergher" userId="bfe5714f-1108-4478-957c-c42ed0b1c584" providerId="ADAL" clId="{801673CC-284E-4827-A817-F2FC0D64DD08}" dt="2021-04-08T17:18:00.357" v="7228" actId="26606"/>
          <ac:spMkLst>
            <pc:docMk/>
            <pc:sldMk cId="865308784" sldId="259"/>
            <ac:spMk id="15" creationId="{EC04F56B-9315-467D-9EEF-52DE7F0B5ACA}"/>
          </ac:spMkLst>
        </pc:spChg>
        <pc:spChg chg="add del">
          <ac:chgData name="Chris Newbergher" userId="bfe5714f-1108-4478-957c-c42ed0b1c584" providerId="ADAL" clId="{801673CC-284E-4827-A817-F2FC0D64DD08}" dt="2021-04-08T17:16:15.405" v="7215" actId="26606"/>
          <ac:spMkLst>
            <pc:docMk/>
            <pc:sldMk cId="865308784" sldId="259"/>
            <ac:spMk id="16" creationId="{8BD30EA2-8070-48EC-BC41-2869CA1A91C1}"/>
          </ac:spMkLst>
        </pc:spChg>
        <pc:spChg chg="add del">
          <ac:chgData name="Chris Newbergher" userId="bfe5714f-1108-4478-957c-c42ed0b1c584" providerId="ADAL" clId="{801673CC-284E-4827-A817-F2FC0D64DD08}" dt="2021-04-08T17:16:15.405" v="7215" actId="26606"/>
          <ac:spMkLst>
            <pc:docMk/>
            <pc:sldMk cId="865308784" sldId="259"/>
            <ac:spMk id="17" creationId="{BF40D12C-3EB2-43EA-A6B2-81D132519004}"/>
          </ac:spMkLst>
        </pc:spChg>
        <pc:spChg chg="add del">
          <ac:chgData name="Chris Newbergher" userId="bfe5714f-1108-4478-957c-c42ed0b1c584" providerId="ADAL" clId="{801673CC-284E-4827-A817-F2FC0D64DD08}" dt="2021-04-08T17:16:15.405" v="7215" actId="26606"/>
          <ac:spMkLst>
            <pc:docMk/>
            <pc:sldMk cId="865308784" sldId="259"/>
            <ac:spMk id="18" creationId="{A796071E-2EB3-4DB7-AC56-CCD969349845}"/>
          </ac:spMkLst>
        </pc:spChg>
        <pc:spChg chg="add del">
          <ac:chgData name="Chris Newbergher" userId="bfe5714f-1108-4478-957c-c42ed0b1c584" providerId="ADAL" clId="{801673CC-284E-4827-A817-F2FC0D64DD08}" dt="2021-04-08T17:18:03.698" v="7230" actId="26606"/>
          <ac:spMkLst>
            <pc:docMk/>
            <pc:sldMk cId="865308784" sldId="259"/>
            <ac:spMk id="19" creationId="{FBFE3618-8387-4153-870E-99EA1B9784F5}"/>
          </ac:spMkLst>
        </pc:spChg>
        <pc:spChg chg="add del">
          <ac:chgData name="Chris Newbergher" userId="bfe5714f-1108-4478-957c-c42ed0b1c584" providerId="ADAL" clId="{801673CC-284E-4827-A817-F2FC0D64DD08}" dt="2021-04-08T17:16:24.572" v="7217" actId="26606"/>
          <ac:spMkLst>
            <pc:docMk/>
            <pc:sldMk cId="865308784" sldId="259"/>
            <ac:spMk id="20" creationId="{FC7F5C53-48A1-417A-B81C-E2D682CFAC35}"/>
          </ac:spMkLst>
        </pc:spChg>
        <pc:spChg chg="add del">
          <ac:chgData name="Chris Newbergher" userId="bfe5714f-1108-4478-957c-c42ed0b1c584" providerId="ADAL" clId="{801673CC-284E-4827-A817-F2FC0D64DD08}" dt="2021-04-08T17:16:24.572" v="7217" actId="26606"/>
          <ac:spMkLst>
            <pc:docMk/>
            <pc:sldMk cId="865308784" sldId="259"/>
            <ac:spMk id="21" creationId="{B1B47D7B-FBC1-451A-9EB3-ADA2ABB96720}"/>
          </ac:spMkLst>
        </pc:spChg>
        <pc:spChg chg="add del">
          <ac:chgData name="Chris Newbergher" userId="bfe5714f-1108-4478-957c-c42ed0b1c584" providerId="ADAL" clId="{801673CC-284E-4827-A817-F2FC0D64DD08}" dt="2021-04-08T17:16:24.572" v="7217" actId="26606"/>
          <ac:spMkLst>
            <pc:docMk/>
            <pc:sldMk cId="865308784" sldId="259"/>
            <ac:spMk id="22" creationId="{D290F82B-4A61-479E-9EDF-E52FA9D9757C}"/>
          </ac:spMkLst>
        </pc:spChg>
        <pc:spChg chg="add del">
          <ac:chgData name="Chris Newbergher" userId="bfe5714f-1108-4478-957c-c42ed0b1c584" providerId="ADAL" clId="{801673CC-284E-4827-A817-F2FC0D64DD08}" dt="2021-04-08T17:18:03.698" v="7230" actId="26606"/>
          <ac:spMkLst>
            <pc:docMk/>
            <pc:sldMk cId="865308784" sldId="259"/>
            <ac:spMk id="23" creationId="{BB99A42A-5548-4BB8-9115-A05821C360AB}"/>
          </ac:spMkLst>
        </pc:spChg>
        <pc:spChg chg="add del">
          <ac:chgData name="Chris Newbergher" userId="bfe5714f-1108-4478-957c-c42ed0b1c584" providerId="ADAL" clId="{801673CC-284E-4827-A817-F2FC0D64DD08}" dt="2021-04-08T17:18:03.698" v="7230" actId="26606"/>
          <ac:spMkLst>
            <pc:docMk/>
            <pc:sldMk cId="865308784" sldId="259"/>
            <ac:spMk id="24" creationId="{D49441E5-946F-46B3-BDD2-BAD088532367}"/>
          </ac:spMkLst>
        </pc:spChg>
        <pc:picChg chg="add mod">
          <ac:chgData name="Chris Newbergher" userId="bfe5714f-1108-4478-957c-c42ed0b1c584" providerId="ADAL" clId="{801673CC-284E-4827-A817-F2FC0D64DD08}" dt="2021-04-08T17:18:07.495" v="7232" actId="14100"/>
          <ac:picMkLst>
            <pc:docMk/>
            <pc:sldMk cId="865308784" sldId="259"/>
            <ac:picMk id="5" creationId="{B19C868E-9914-4A70-B0EA-34216684474F}"/>
          </ac:picMkLst>
        </pc:picChg>
      </pc:sldChg>
      <pc:sldChg chg="addSp delSp modSp mod modTransition">
        <pc:chgData name="Chris Newbergher" userId="bfe5714f-1108-4478-957c-c42ed0b1c584" providerId="ADAL" clId="{801673CC-284E-4827-A817-F2FC0D64DD08}" dt="2021-04-08T17:23:12.744" v="7262" actId="20577"/>
        <pc:sldMkLst>
          <pc:docMk/>
          <pc:sldMk cId="700507156" sldId="260"/>
        </pc:sldMkLst>
        <pc:spChg chg="mod">
          <ac:chgData name="Chris Newbergher" userId="bfe5714f-1108-4478-957c-c42ed0b1c584" providerId="ADAL" clId="{801673CC-284E-4827-A817-F2FC0D64DD08}" dt="2021-04-08T17:23:12.744" v="7262" actId="20577"/>
          <ac:spMkLst>
            <pc:docMk/>
            <pc:sldMk cId="700507156" sldId="260"/>
            <ac:spMk id="2" creationId="{00000000-0000-0000-0000-000000000000}"/>
          </ac:spMkLst>
        </pc:spChg>
        <pc:spChg chg="add del mod">
          <ac:chgData name="Chris Newbergher" userId="bfe5714f-1108-4478-957c-c42ed0b1c584" providerId="ADAL" clId="{801673CC-284E-4827-A817-F2FC0D64DD08}" dt="2021-04-08T17:04:05.249" v="7184" actId="26606"/>
          <ac:spMkLst>
            <pc:docMk/>
            <pc:sldMk cId="700507156" sldId="260"/>
            <ac:spMk id="3" creationId="{00000000-0000-0000-0000-000000000000}"/>
          </ac:spMkLst>
        </pc:spChg>
        <pc:graphicFrameChg chg="add del">
          <ac:chgData name="Chris Newbergher" userId="bfe5714f-1108-4478-957c-c42ed0b1c584" providerId="ADAL" clId="{801673CC-284E-4827-A817-F2FC0D64DD08}" dt="2021-04-08T17:04:05.249" v="7184" actId="26606"/>
          <ac:graphicFrameMkLst>
            <pc:docMk/>
            <pc:sldMk cId="700507156" sldId="260"/>
            <ac:graphicFrameMk id="18" creationId="{CE9BC24C-6072-4F0C-AB85-F1AC2F29B880}"/>
          </ac:graphicFrameMkLst>
        </pc:graphicFrameChg>
      </pc:sldChg>
      <pc:sldChg chg="modSp mod ord modTransition">
        <pc:chgData name="Chris Newbergher" userId="bfe5714f-1108-4478-957c-c42ed0b1c584" providerId="ADAL" clId="{801673CC-284E-4827-A817-F2FC0D64DD08}" dt="2021-04-08T16:32:26.647" v="7164"/>
        <pc:sldMkLst>
          <pc:docMk/>
          <pc:sldMk cId="221248516" sldId="261"/>
        </pc:sldMkLst>
        <pc:spChg chg="mod">
          <ac:chgData name="Chris Newbergher" userId="bfe5714f-1108-4478-957c-c42ed0b1c584" providerId="ADAL" clId="{801673CC-284E-4827-A817-F2FC0D64DD08}" dt="2021-03-29T21:46:52.779" v="4157" actId="113"/>
          <ac:spMkLst>
            <pc:docMk/>
            <pc:sldMk cId="221248516" sldId="261"/>
            <ac:spMk id="3" creationId="{00000000-0000-0000-0000-000000000000}"/>
          </ac:spMkLst>
        </pc:spChg>
      </pc:sldChg>
      <pc:sldChg chg="delSp modSp mod modTransition">
        <pc:chgData name="Chris Newbergher" userId="bfe5714f-1108-4478-957c-c42ed0b1c584" providerId="ADAL" clId="{801673CC-284E-4827-A817-F2FC0D64DD08}" dt="2021-03-30T14:53:26.825" v="7137"/>
        <pc:sldMkLst>
          <pc:docMk/>
          <pc:sldMk cId="1734269959" sldId="262"/>
        </pc:sldMkLst>
        <pc:spChg chg="del mod">
          <ac:chgData name="Chris Newbergher" userId="bfe5714f-1108-4478-957c-c42ed0b1c584" providerId="ADAL" clId="{801673CC-284E-4827-A817-F2FC0D64DD08}" dt="2021-03-29T22:15:43.193" v="5131" actId="478"/>
          <ac:spMkLst>
            <pc:docMk/>
            <pc:sldMk cId="1734269959" sldId="262"/>
            <ac:spMk id="4" creationId="{00000000-0000-0000-0000-000000000000}"/>
          </ac:spMkLst>
        </pc:spChg>
        <pc:spChg chg="mod">
          <ac:chgData name="Chris Newbergher" userId="bfe5714f-1108-4478-957c-c42ed0b1c584" providerId="ADAL" clId="{801673CC-284E-4827-A817-F2FC0D64DD08}" dt="2021-03-29T22:10:18.345" v="5052" actId="1076"/>
          <ac:spMkLst>
            <pc:docMk/>
            <pc:sldMk cId="1734269959" sldId="262"/>
            <ac:spMk id="5" creationId="{BCAECDA2-CFDE-4B0B-BBCB-8E3E4FA98E67}"/>
          </ac:spMkLst>
        </pc:spChg>
        <pc:spChg chg="mod">
          <ac:chgData name="Chris Newbergher" userId="bfe5714f-1108-4478-957c-c42ed0b1c584" providerId="ADAL" clId="{801673CC-284E-4827-A817-F2FC0D64DD08}" dt="2021-03-29T22:22:45.488" v="5330" actId="20577"/>
          <ac:spMkLst>
            <pc:docMk/>
            <pc:sldMk cId="1734269959" sldId="262"/>
            <ac:spMk id="7" creationId="{654D9C94-BD64-4BC0-9632-C933F17A61C8}"/>
          </ac:spMkLst>
        </pc:spChg>
      </pc:sldChg>
      <pc:sldChg chg="modTransition">
        <pc:chgData name="Chris Newbergher" userId="bfe5714f-1108-4478-957c-c42ed0b1c584" providerId="ADAL" clId="{801673CC-284E-4827-A817-F2FC0D64DD08}" dt="2021-03-30T14:53:33.013" v="7139"/>
        <pc:sldMkLst>
          <pc:docMk/>
          <pc:sldMk cId="2245483907" sldId="263"/>
        </pc:sldMkLst>
      </pc:sldChg>
      <pc:sldChg chg="modTransition">
        <pc:chgData name="Chris Newbergher" userId="bfe5714f-1108-4478-957c-c42ed0b1c584" providerId="ADAL" clId="{801673CC-284E-4827-A817-F2FC0D64DD08}" dt="2021-03-30T14:53:29.071" v="7138"/>
        <pc:sldMkLst>
          <pc:docMk/>
          <pc:sldMk cId="2071883739" sldId="264"/>
        </pc:sldMkLst>
      </pc:sldChg>
      <pc:sldChg chg="addSp delSp modSp mod setBg">
        <pc:chgData name="Chris Newbergher" userId="bfe5714f-1108-4478-957c-c42ed0b1c584" providerId="ADAL" clId="{801673CC-284E-4827-A817-F2FC0D64DD08}" dt="2021-04-08T17:22:26.947" v="7254" actId="26606"/>
        <pc:sldMkLst>
          <pc:docMk/>
          <pc:sldMk cId="255168744" sldId="265"/>
        </pc:sldMkLst>
        <pc:spChg chg="mod">
          <ac:chgData name="Chris Newbergher" userId="bfe5714f-1108-4478-957c-c42ed0b1c584" providerId="ADAL" clId="{801673CC-284E-4827-A817-F2FC0D64DD08}" dt="2021-04-08T17:22:26.947" v="7254" actId="26606"/>
          <ac:spMkLst>
            <pc:docMk/>
            <pc:sldMk cId="255168744" sldId="265"/>
            <ac:spMk id="2" creationId="{1BF09966-DF07-46BB-B384-0BFDE7D3057C}"/>
          </ac:spMkLst>
        </pc:spChg>
        <pc:spChg chg="add del mod">
          <ac:chgData name="Chris Newbergher" userId="bfe5714f-1108-4478-957c-c42ed0b1c584" providerId="ADAL" clId="{801673CC-284E-4827-A817-F2FC0D64DD08}" dt="2021-04-08T17:22:26.947" v="7254" actId="26606"/>
          <ac:spMkLst>
            <pc:docMk/>
            <pc:sldMk cId="255168744" sldId="265"/>
            <ac:spMk id="3" creationId="{6FCA0A64-D5A9-4FEB-808E-3154FF9EB6A7}"/>
          </ac:spMkLst>
        </pc:spChg>
        <pc:spChg chg="mod">
          <ac:chgData name="Chris Newbergher" userId="bfe5714f-1108-4478-957c-c42ed0b1c584" providerId="ADAL" clId="{801673CC-284E-4827-A817-F2FC0D64DD08}" dt="2021-04-08T17:22:26.947" v="7254" actId="26606"/>
          <ac:spMkLst>
            <pc:docMk/>
            <pc:sldMk cId="255168744" sldId="265"/>
            <ac:spMk id="4" creationId="{7FD30DAB-57B1-41F6-AAA8-4FE160532D99}"/>
          </ac:spMkLst>
        </pc:spChg>
        <pc:spChg chg="add del">
          <ac:chgData name="Chris Newbergher" userId="bfe5714f-1108-4478-957c-c42ed0b1c584" providerId="ADAL" clId="{801673CC-284E-4827-A817-F2FC0D64DD08}" dt="2021-04-08T17:21:01.883" v="7241" actId="26606"/>
          <ac:spMkLst>
            <pc:docMk/>
            <pc:sldMk cId="255168744" sldId="265"/>
            <ac:spMk id="37" creationId="{72EA7E7A-2786-4974-974E-596DF241233A}"/>
          </ac:spMkLst>
        </pc:spChg>
        <pc:spChg chg="add del">
          <ac:chgData name="Chris Newbergher" userId="bfe5714f-1108-4478-957c-c42ed0b1c584" providerId="ADAL" clId="{801673CC-284E-4827-A817-F2FC0D64DD08}" dt="2021-04-08T17:20:56.945" v="7239" actId="26606"/>
          <ac:spMkLst>
            <pc:docMk/>
            <pc:sldMk cId="255168744" sldId="265"/>
            <ac:spMk id="38" creationId="{7930CC7B-1674-4BB1-B36F-D9B325A42446}"/>
          </ac:spMkLst>
        </pc:spChg>
        <pc:spChg chg="add del">
          <ac:chgData name="Chris Newbergher" userId="bfe5714f-1108-4478-957c-c42ed0b1c584" providerId="ADAL" clId="{801673CC-284E-4827-A817-F2FC0D64DD08}" dt="2021-04-08T17:21:01.883" v="7241" actId="26606"/>
          <ac:spMkLst>
            <pc:docMk/>
            <pc:sldMk cId="255168744" sldId="265"/>
            <ac:spMk id="39" creationId="{172B28B0-DC63-419A-B658-966AC66ADFDD}"/>
          </ac:spMkLst>
        </pc:spChg>
        <pc:spChg chg="add del">
          <ac:chgData name="Chris Newbergher" userId="bfe5714f-1108-4478-957c-c42ed0b1c584" providerId="ADAL" clId="{801673CC-284E-4827-A817-F2FC0D64DD08}" dt="2021-04-08T17:20:56.945" v="7239" actId="26606"/>
          <ac:spMkLst>
            <pc:docMk/>
            <pc:sldMk cId="255168744" sldId="265"/>
            <ac:spMk id="40" creationId="{05C24618-074C-47D2-A727-57045F7E67B0}"/>
          </ac:spMkLst>
        </pc:spChg>
        <pc:spChg chg="add del">
          <ac:chgData name="Chris Newbergher" userId="bfe5714f-1108-4478-957c-c42ed0b1c584" providerId="ADAL" clId="{801673CC-284E-4827-A817-F2FC0D64DD08}" dt="2021-04-08T17:21:01.883" v="7241" actId="26606"/>
          <ac:spMkLst>
            <pc:docMk/>
            <pc:sldMk cId="255168744" sldId="265"/>
            <ac:spMk id="41" creationId="{CD306B45-25EE-434D-ABA9-A27B79320CFF}"/>
          </ac:spMkLst>
        </pc:spChg>
        <pc:spChg chg="add del">
          <ac:chgData name="Chris Newbergher" userId="bfe5714f-1108-4478-957c-c42ed0b1c584" providerId="ADAL" clId="{801673CC-284E-4827-A817-F2FC0D64DD08}" dt="2021-04-08T17:20:56.945" v="7239" actId="26606"/>
          <ac:spMkLst>
            <pc:docMk/>
            <pc:sldMk cId="255168744" sldId="265"/>
            <ac:spMk id="42" creationId="{B5E4CBEC-18A2-4509-A45D-D5E653582CED}"/>
          </ac:spMkLst>
        </pc:spChg>
        <pc:spChg chg="add del">
          <ac:chgData name="Chris Newbergher" userId="bfe5714f-1108-4478-957c-c42ed0b1c584" providerId="ADAL" clId="{801673CC-284E-4827-A817-F2FC0D64DD08}" dt="2021-04-08T17:21:01.883" v="7241" actId="26606"/>
          <ac:spMkLst>
            <pc:docMk/>
            <pc:sldMk cId="255168744" sldId="265"/>
            <ac:spMk id="43" creationId="{0A42F85E-4939-431E-8B4A-EC07C8E0AB65}"/>
          </ac:spMkLst>
        </pc:spChg>
        <pc:spChg chg="add del">
          <ac:chgData name="Chris Newbergher" userId="bfe5714f-1108-4478-957c-c42ed0b1c584" providerId="ADAL" clId="{801673CC-284E-4827-A817-F2FC0D64DD08}" dt="2021-04-08T17:20:56.945" v="7239" actId="26606"/>
          <ac:spMkLst>
            <pc:docMk/>
            <pc:sldMk cId="255168744" sldId="265"/>
            <ac:spMk id="44" creationId="{0A5EA4A7-4381-4FC6-AA9A-C9EA77B84F8A}"/>
          </ac:spMkLst>
        </pc:spChg>
        <pc:spChg chg="add del">
          <ac:chgData name="Chris Newbergher" userId="bfe5714f-1108-4478-957c-c42ed0b1c584" providerId="ADAL" clId="{801673CC-284E-4827-A817-F2FC0D64DD08}" dt="2021-04-08T17:20:56.945" v="7239" actId="26606"/>
          <ac:spMkLst>
            <pc:docMk/>
            <pc:sldMk cId="255168744" sldId="265"/>
            <ac:spMk id="46" creationId="{E6295D53-0474-4725-85BE-1F15FCC2D97F}"/>
          </ac:spMkLst>
        </pc:spChg>
        <pc:spChg chg="add del">
          <ac:chgData name="Chris Newbergher" userId="bfe5714f-1108-4478-957c-c42ed0b1c584" providerId="ADAL" clId="{801673CC-284E-4827-A817-F2FC0D64DD08}" dt="2021-04-08T17:22:26.947" v="7254" actId="26606"/>
          <ac:spMkLst>
            <pc:docMk/>
            <pc:sldMk cId="255168744" sldId="265"/>
            <ac:spMk id="48" creationId="{7930CC7B-1674-4BB1-B36F-D9B325A42446}"/>
          </ac:spMkLst>
        </pc:spChg>
        <pc:spChg chg="add del">
          <ac:chgData name="Chris Newbergher" userId="bfe5714f-1108-4478-957c-c42ed0b1c584" providerId="ADAL" clId="{801673CC-284E-4827-A817-F2FC0D64DD08}" dt="2021-04-08T17:22:26.947" v="7254" actId="26606"/>
          <ac:spMkLst>
            <pc:docMk/>
            <pc:sldMk cId="255168744" sldId="265"/>
            <ac:spMk id="49" creationId="{05C24618-074C-47D2-A727-57045F7E67B0}"/>
          </ac:spMkLst>
        </pc:spChg>
        <pc:spChg chg="add del">
          <ac:chgData name="Chris Newbergher" userId="bfe5714f-1108-4478-957c-c42ed0b1c584" providerId="ADAL" clId="{801673CC-284E-4827-A817-F2FC0D64DD08}" dt="2021-04-08T17:22:26.947" v="7254" actId="26606"/>
          <ac:spMkLst>
            <pc:docMk/>
            <pc:sldMk cId="255168744" sldId="265"/>
            <ac:spMk id="50" creationId="{3EE1A71F-2664-4E38-A47B-A6F74A66A5BA}"/>
          </ac:spMkLst>
        </pc:spChg>
        <pc:spChg chg="add del">
          <ac:chgData name="Chris Newbergher" userId="bfe5714f-1108-4478-957c-c42ed0b1c584" providerId="ADAL" clId="{801673CC-284E-4827-A817-F2FC0D64DD08}" dt="2021-04-08T17:22:26.947" v="7254" actId="26606"/>
          <ac:spMkLst>
            <pc:docMk/>
            <pc:sldMk cId="255168744" sldId="265"/>
            <ac:spMk id="51" creationId="{895A2202-3CDB-4BEB-B357-591207B19CE3}"/>
          </ac:spMkLst>
        </pc:spChg>
        <pc:spChg chg="add del">
          <ac:chgData name="Chris Newbergher" userId="bfe5714f-1108-4478-957c-c42ed0b1c584" providerId="ADAL" clId="{801673CC-284E-4827-A817-F2FC0D64DD08}" dt="2021-04-08T17:22:26.947" v="7254" actId="26606"/>
          <ac:spMkLst>
            <pc:docMk/>
            <pc:sldMk cId="255168744" sldId="265"/>
            <ac:spMk id="52" creationId="{3AD441E9-6D75-456C-B0AE-40B2012E17CA}"/>
          </ac:spMkLst>
        </pc:spChg>
        <pc:spChg chg="add del">
          <ac:chgData name="Chris Newbergher" userId="bfe5714f-1108-4478-957c-c42ed0b1c584" providerId="ADAL" clId="{801673CC-284E-4827-A817-F2FC0D64DD08}" dt="2021-04-08T17:21:01.883" v="7241" actId="26606"/>
          <ac:spMkLst>
            <pc:docMk/>
            <pc:sldMk cId="255168744" sldId="265"/>
            <ac:spMk id="62" creationId="{6FCA0A64-D5A9-4FEB-808E-3154FF9EB6A7}"/>
          </ac:spMkLst>
        </pc:spChg>
        <pc:grpChg chg="add del">
          <ac:chgData name="Chris Newbergher" userId="bfe5714f-1108-4478-957c-c42ed0b1c584" providerId="ADAL" clId="{801673CC-284E-4827-A817-F2FC0D64DD08}" dt="2021-04-08T17:22:26.947" v="7254" actId="26606"/>
          <ac:grpSpMkLst>
            <pc:docMk/>
            <pc:sldMk cId="255168744" sldId="265"/>
            <ac:grpSpMk id="7" creationId="{62F0D7F1-3AA3-41FE-962C-5DB0B5A9B079}"/>
          </ac:grpSpMkLst>
        </pc:grpChg>
        <pc:grpChg chg="add del">
          <ac:chgData name="Chris Newbergher" userId="bfe5714f-1108-4478-957c-c42ed0b1c584" providerId="ADAL" clId="{801673CC-284E-4827-A817-F2FC0D64DD08}" dt="2021-04-08T17:22:26.947" v="7254" actId="26606"/>
          <ac:grpSpMkLst>
            <pc:docMk/>
            <pc:sldMk cId="255168744" sldId="265"/>
            <ac:grpSpMk id="8" creationId="{FA955F5D-8B25-4A69-9A86-1963D8A5C547}"/>
          </ac:grpSpMkLst>
        </pc:grpChg>
        <pc:grpChg chg="add del">
          <ac:chgData name="Chris Newbergher" userId="bfe5714f-1108-4478-957c-c42ed0b1c584" providerId="ADAL" clId="{801673CC-284E-4827-A817-F2FC0D64DD08}" dt="2021-04-08T17:21:01.883" v="7241" actId="26606"/>
          <ac:grpSpMkLst>
            <pc:docMk/>
            <pc:sldMk cId="255168744" sldId="265"/>
            <ac:grpSpMk id="9" creationId="{013C2CBB-FBA9-4601-A756-927997BF9E0D}"/>
          </ac:grpSpMkLst>
        </pc:grpChg>
        <pc:grpChg chg="add del">
          <ac:chgData name="Chris Newbergher" userId="bfe5714f-1108-4478-957c-c42ed0b1c584" providerId="ADAL" clId="{801673CC-284E-4827-A817-F2FC0D64DD08}" dt="2021-04-08T17:20:56.945" v="7239" actId="26606"/>
          <ac:grpSpMkLst>
            <pc:docMk/>
            <pc:sldMk cId="255168744" sldId="265"/>
            <ac:grpSpMk id="10" creationId="{62F0D7F1-3AA3-41FE-962C-5DB0B5A9B079}"/>
          </ac:grpSpMkLst>
        </pc:grpChg>
        <pc:grpChg chg="add del">
          <ac:chgData name="Chris Newbergher" userId="bfe5714f-1108-4478-957c-c42ed0b1c584" providerId="ADAL" clId="{801673CC-284E-4827-A817-F2FC0D64DD08}" dt="2021-04-08T17:21:01.883" v="7241" actId="26606"/>
          <ac:grpSpMkLst>
            <pc:docMk/>
            <pc:sldMk cId="255168744" sldId="265"/>
            <ac:grpSpMk id="23" creationId="{1A54B10D-23ED-48C3-B878-DB4D22D70CC5}"/>
          </ac:grpSpMkLst>
        </pc:grpChg>
        <pc:grpChg chg="add del">
          <ac:chgData name="Chris Newbergher" userId="bfe5714f-1108-4478-957c-c42ed0b1c584" providerId="ADAL" clId="{801673CC-284E-4827-A817-F2FC0D64DD08}" dt="2021-04-08T17:20:56.945" v="7239" actId="26606"/>
          <ac:grpSpMkLst>
            <pc:docMk/>
            <pc:sldMk cId="255168744" sldId="265"/>
            <ac:grpSpMk id="24" creationId="{FA955F5D-8B25-4A69-9A86-1963D8A5C547}"/>
          </ac:grpSpMkLst>
        </pc:grpChg>
        <pc:grpChg chg="add del">
          <ac:chgData name="Chris Newbergher" userId="bfe5714f-1108-4478-957c-c42ed0b1c584" providerId="ADAL" clId="{801673CC-284E-4827-A817-F2FC0D64DD08}" dt="2021-04-08T17:21:01.883" v="7241" actId="26606"/>
          <ac:grpSpMkLst>
            <pc:docMk/>
            <pc:sldMk cId="255168744" sldId="265"/>
            <ac:grpSpMk id="47" creationId="{5D2B17EF-74EB-4C33-B2E2-8E727B2E7D68}"/>
          </ac:grpSpMkLst>
        </pc:grpChg>
        <pc:graphicFrameChg chg="add del">
          <ac:chgData name="Chris Newbergher" userId="bfe5714f-1108-4478-957c-c42ed0b1c584" providerId="ADAL" clId="{801673CC-284E-4827-A817-F2FC0D64DD08}" dt="2021-04-08T17:20:56.945" v="7239" actId="26606"/>
          <ac:graphicFrameMkLst>
            <pc:docMk/>
            <pc:sldMk cId="255168744" sldId="265"/>
            <ac:graphicFrameMk id="6" creationId="{45121566-29C2-4C04-A498-5C8070550AD8}"/>
          </ac:graphicFrameMkLst>
        </pc:graphicFrameChg>
        <pc:graphicFrameChg chg="add del">
          <ac:chgData name="Chris Newbergher" userId="bfe5714f-1108-4478-957c-c42ed0b1c584" providerId="ADAL" clId="{801673CC-284E-4827-A817-F2FC0D64DD08}" dt="2021-04-08T17:22:26.947" v="7254" actId="26606"/>
          <ac:graphicFrameMkLst>
            <pc:docMk/>
            <pc:sldMk cId="255168744" sldId="265"/>
            <ac:graphicFrameMk id="53" creationId="{53F36BFD-0480-4FE9-BD9F-EA56240FA675}"/>
          </ac:graphicFrameMkLst>
        </pc:graphicFrameChg>
        <pc:cxnChg chg="add del">
          <ac:chgData name="Chris Newbergher" userId="bfe5714f-1108-4478-957c-c42ed0b1c584" providerId="ADAL" clId="{801673CC-284E-4827-A817-F2FC0D64DD08}" dt="2021-04-08T17:21:01.883" v="7241" actId="26606"/>
          <ac:cxnSpMkLst>
            <pc:docMk/>
            <pc:sldMk cId="255168744" sldId="265"/>
            <ac:cxnSpMk id="45" creationId="{27EBB3F9-D6F7-4F6A-8843-9FEBA15E4969}"/>
          </ac:cxnSpMkLst>
        </pc:cxnChg>
      </pc:sldChg>
      <pc:sldChg chg="addSp delSp modSp mod setBg">
        <pc:chgData name="Chris Newbergher" userId="bfe5714f-1108-4478-957c-c42ed0b1c584" providerId="ADAL" clId="{801673CC-284E-4827-A817-F2FC0D64DD08}" dt="2021-04-08T17:19:56.657" v="7237" actId="26606"/>
        <pc:sldMkLst>
          <pc:docMk/>
          <pc:sldMk cId="3378594807" sldId="266"/>
        </pc:sldMkLst>
        <pc:spChg chg="mod">
          <ac:chgData name="Chris Newbergher" userId="bfe5714f-1108-4478-957c-c42ed0b1c584" providerId="ADAL" clId="{801673CC-284E-4827-A817-F2FC0D64DD08}" dt="2021-04-08T17:19:56.657" v="7237" actId="26606"/>
          <ac:spMkLst>
            <pc:docMk/>
            <pc:sldMk cId="3378594807" sldId="266"/>
            <ac:spMk id="2" creationId="{D0B7D3E4-D464-4CE7-9E43-F03B8C3F0CED}"/>
          </ac:spMkLst>
        </pc:spChg>
        <pc:spChg chg="add del mod">
          <ac:chgData name="Chris Newbergher" userId="bfe5714f-1108-4478-957c-c42ed0b1c584" providerId="ADAL" clId="{801673CC-284E-4827-A817-F2FC0D64DD08}" dt="2021-04-08T17:19:56.657" v="7237" actId="26606"/>
          <ac:spMkLst>
            <pc:docMk/>
            <pc:sldMk cId="3378594807" sldId="266"/>
            <ac:spMk id="6" creationId="{53354CC8-16C3-4E02-AF33-2932893F0306}"/>
          </ac:spMkLst>
        </pc:spChg>
        <pc:spChg chg="add del">
          <ac:chgData name="Chris Newbergher" userId="bfe5714f-1108-4478-957c-c42ed0b1c584" providerId="ADAL" clId="{801673CC-284E-4827-A817-F2FC0D64DD08}" dt="2021-04-08T17:19:47.954" v="7234" actId="26606"/>
          <ac:spMkLst>
            <pc:docMk/>
            <pc:sldMk cId="3378594807" sldId="266"/>
            <ac:spMk id="40" creationId="{7930CC7B-1674-4BB1-B36F-D9B325A42446}"/>
          </ac:spMkLst>
        </pc:spChg>
        <pc:spChg chg="add del">
          <ac:chgData name="Chris Newbergher" userId="bfe5714f-1108-4478-957c-c42ed0b1c584" providerId="ADAL" clId="{801673CC-284E-4827-A817-F2FC0D64DD08}" dt="2021-04-08T17:19:47.954" v="7234" actId="26606"/>
          <ac:spMkLst>
            <pc:docMk/>
            <pc:sldMk cId="3378594807" sldId="266"/>
            <ac:spMk id="42" creationId="{05C24618-074C-47D2-A727-57045F7E67B0}"/>
          </ac:spMkLst>
        </pc:spChg>
        <pc:spChg chg="add del">
          <ac:chgData name="Chris Newbergher" userId="bfe5714f-1108-4478-957c-c42ed0b1c584" providerId="ADAL" clId="{801673CC-284E-4827-A817-F2FC0D64DD08}" dt="2021-04-08T17:19:47.954" v="7234" actId="26606"/>
          <ac:spMkLst>
            <pc:docMk/>
            <pc:sldMk cId="3378594807" sldId="266"/>
            <ac:spMk id="44" creationId="{C8C9F670-D457-4F9E-BDA1-B6468C7782EB}"/>
          </ac:spMkLst>
        </pc:spChg>
        <pc:spChg chg="add del">
          <ac:chgData name="Chris Newbergher" userId="bfe5714f-1108-4478-957c-c42ed0b1c584" providerId="ADAL" clId="{801673CC-284E-4827-A817-F2FC0D64DD08}" dt="2021-04-08T17:19:47.954" v="7234" actId="26606"/>
          <ac:spMkLst>
            <pc:docMk/>
            <pc:sldMk cId="3378594807" sldId="266"/>
            <ac:spMk id="46" creationId="{240E2333-C7BB-42CB-A674-0BE0C8ED7B26}"/>
          </ac:spMkLst>
        </pc:spChg>
        <pc:spChg chg="add del">
          <ac:chgData name="Chris Newbergher" userId="bfe5714f-1108-4478-957c-c42ed0b1c584" providerId="ADAL" clId="{801673CC-284E-4827-A817-F2FC0D64DD08}" dt="2021-04-08T17:19:47.954" v="7234" actId="26606"/>
          <ac:spMkLst>
            <pc:docMk/>
            <pc:sldMk cId="3378594807" sldId="266"/>
            <ac:spMk id="48" creationId="{6CADF7DA-72EF-4990-9F27-D443BAF7D83E}"/>
          </ac:spMkLst>
        </pc:spChg>
        <pc:spChg chg="add del">
          <ac:chgData name="Chris Newbergher" userId="bfe5714f-1108-4478-957c-c42ed0b1c584" providerId="ADAL" clId="{801673CC-284E-4827-A817-F2FC0D64DD08}" dt="2021-04-08T17:19:56.624" v="7236" actId="26606"/>
          <ac:spMkLst>
            <pc:docMk/>
            <pc:sldMk cId="3378594807" sldId="266"/>
            <ac:spMk id="52" creationId="{7930CC7B-1674-4BB1-B36F-D9B325A42446}"/>
          </ac:spMkLst>
        </pc:spChg>
        <pc:spChg chg="add del">
          <ac:chgData name="Chris Newbergher" userId="bfe5714f-1108-4478-957c-c42ed0b1c584" providerId="ADAL" clId="{801673CC-284E-4827-A817-F2FC0D64DD08}" dt="2021-04-08T17:19:56.624" v="7236" actId="26606"/>
          <ac:spMkLst>
            <pc:docMk/>
            <pc:sldMk cId="3378594807" sldId="266"/>
            <ac:spMk id="53" creationId="{05C24618-074C-47D2-A727-57045F7E67B0}"/>
          </ac:spMkLst>
        </pc:spChg>
        <pc:spChg chg="add del">
          <ac:chgData name="Chris Newbergher" userId="bfe5714f-1108-4478-957c-c42ed0b1c584" providerId="ADAL" clId="{801673CC-284E-4827-A817-F2FC0D64DD08}" dt="2021-04-08T17:19:56.624" v="7236" actId="26606"/>
          <ac:spMkLst>
            <pc:docMk/>
            <pc:sldMk cId="3378594807" sldId="266"/>
            <ac:spMk id="54" creationId="{B5E4CBEC-18A2-4509-A45D-D5E653582CED}"/>
          </ac:spMkLst>
        </pc:spChg>
        <pc:spChg chg="add del">
          <ac:chgData name="Chris Newbergher" userId="bfe5714f-1108-4478-957c-c42ed0b1c584" providerId="ADAL" clId="{801673CC-284E-4827-A817-F2FC0D64DD08}" dt="2021-04-08T17:19:56.624" v="7236" actId="26606"/>
          <ac:spMkLst>
            <pc:docMk/>
            <pc:sldMk cId="3378594807" sldId="266"/>
            <ac:spMk id="55" creationId="{0A5EA4A7-4381-4FC6-AA9A-C9EA77B84F8A}"/>
          </ac:spMkLst>
        </pc:spChg>
        <pc:spChg chg="add del">
          <ac:chgData name="Chris Newbergher" userId="bfe5714f-1108-4478-957c-c42ed0b1c584" providerId="ADAL" clId="{801673CC-284E-4827-A817-F2FC0D64DD08}" dt="2021-04-08T17:19:56.624" v="7236" actId="26606"/>
          <ac:spMkLst>
            <pc:docMk/>
            <pc:sldMk cId="3378594807" sldId="266"/>
            <ac:spMk id="56" creationId="{E6295D53-0474-4725-85BE-1F15FCC2D97F}"/>
          </ac:spMkLst>
        </pc:spChg>
        <pc:spChg chg="add">
          <ac:chgData name="Chris Newbergher" userId="bfe5714f-1108-4478-957c-c42ed0b1c584" providerId="ADAL" clId="{801673CC-284E-4827-A817-F2FC0D64DD08}" dt="2021-04-08T17:19:56.657" v="7237" actId="26606"/>
          <ac:spMkLst>
            <pc:docMk/>
            <pc:sldMk cId="3378594807" sldId="266"/>
            <ac:spMk id="61" creationId="{7930CC7B-1674-4BB1-B36F-D9B325A42446}"/>
          </ac:spMkLst>
        </pc:spChg>
        <pc:spChg chg="add">
          <ac:chgData name="Chris Newbergher" userId="bfe5714f-1108-4478-957c-c42ed0b1c584" providerId="ADAL" clId="{801673CC-284E-4827-A817-F2FC0D64DD08}" dt="2021-04-08T17:19:56.657" v="7237" actId="26606"/>
          <ac:spMkLst>
            <pc:docMk/>
            <pc:sldMk cId="3378594807" sldId="266"/>
            <ac:spMk id="62" creationId="{05C24618-074C-47D2-A727-57045F7E67B0}"/>
          </ac:spMkLst>
        </pc:spChg>
        <pc:spChg chg="add">
          <ac:chgData name="Chris Newbergher" userId="bfe5714f-1108-4478-957c-c42ed0b1c584" providerId="ADAL" clId="{801673CC-284E-4827-A817-F2FC0D64DD08}" dt="2021-04-08T17:19:56.657" v="7237" actId="26606"/>
          <ac:spMkLst>
            <pc:docMk/>
            <pc:sldMk cId="3378594807" sldId="266"/>
            <ac:spMk id="63" creationId="{3EE1A71F-2664-4E38-A47B-A6F74A66A5BA}"/>
          </ac:spMkLst>
        </pc:spChg>
        <pc:spChg chg="add">
          <ac:chgData name="Chris Newbergher" userId="bfe5714f-1108-4478-957c-c42ed0b1c584" providerId="ADAL" clId="{801673CC-284E-4827-A817-F2FC0D64DD08}" dt="2021-04-08T17:19:56.657" v="7237" actId="26606"/>
          <ac:spMkLst>
            <pc:docMk/>
            <pc:sldMk cId="3378594807" sldId="266"/>
            <ac:spMk id="64" creationId="{895A2202-3CDB-4BEB-B357-591207B19CE3}"/>
          </ac:spMkLst>
        </pc:spChg>
        <pc:spChg chg="add">
          <ac:chgData name="Chris Newbergher" userId="bfe5714f-1108-4478-957c-c42ed0b1c584" providerId="ADAL" clId="{801673CC-284E-4827-A817-F2FC0D64DD08}" dt="2021-04-08T17:19:56.657" v="7237" actId="26606"/>
          <ac:spMkLst>
            <pc:docMk/>
            <pc:sldMk cId="3378594807" sldId="266"/>
            <ac:spMk id="65" creationId="{3AD441E9-6D75-456C-B0AE-40B2012E17CA}"/>
          </ac:spMkLst>
        </pc:spChg>
        <pc:grpChg chg="add del">
          <ac:chgData name="Chris Newbergher" userId="bfe5714f-1108-4478-957c-c42ed0b1c584" providerId="ADAL" clId="{801673CC-284E-4827-A817-F2FC0D64DD08}" dt="2021-04-08T17:19:47.954" v="7234" actId="26606"/>
          <ac:grpSpMkLst>
            <pc:docMk/>
            <pc:sldMk cId="3378594807" sldId="266"/>
            <ac:grpSpMk id="12" creationId="{62F0D7F1-3AA3-41FE-962C-5DB0B5A9B079}"/>
          </ac:grpSpMkLst>
        </pc:grpChg>
        <pc:grpChg chg="add del">
          <ac:chgData name="Chris Newbergher" userId="bfe5714f-1108-4478-957c-c42ed0b1c584" providerId="ADAL" clId="{801673CC-284E-4827-A817-F2FC0D64DD08}" dt="2021-04-08T17:19:47.954" v="7234" actId="26606"/>
          <ac:grpSpMkLst>
            <pc:docMk/>
            <pc:sldMk cId="3378594807" sldId="266"/>
            <ac:grpSpMk id="26" creationId="{FA955F5D-8B25-4A69-9A86-1963D8A5C547}"/>
          </ac:grpSpMkLst>
        </pc:grpChg>
        <pc:grpChg chg="add del">
          <ac:chgData name="Chris Newbergher" userId="bfe5714f-1108-4478-957c-c42ed0b1c584" providerId="ADAL" clId="{801673CC-284E-4827-A817-F2FC0D64DD08}" dt="2021-04-08T17:19:56.624" v="7236" actId="26606"/>
          <ac:grpSpMkLst>
            <pc:docMk/>
            <pc:sldMk cId="3378594807" sldId="266"/>
            <ac:grpSpMk id="50" creationId="{62F0D7F1-3AA3-41FE-962C-5DB0B5A9B079}"/>
          </ac:grpSpMkLst>
        </pc:grpChg>
        <pc:grpChg chg="add del">
          <ac:chgData name="Chris Newbergher" userId="bfe5714f-1108-4478-957c-c42ed0b1c584" providerId="ADAL" clId="{801673CC-284E-4827-A817-F2FC0D64DD08}" dt="2021-04-08T17:19:56.624" v="7236" actId="26606"/>
          <ac:grpSpMkLst>
            <pc:docMk/>
            <pc:sldMk cId="3378594807" sldId="266"/>
            <ac:grpSpMk id="51" creationId="{FA955F5D-8B25-4A69-9A86-1963D8A5C547}"/>
          </ac:grpSpMkLst>
        </pc:grpChg>
        <pc:grpChg chg="add">
          <ac:chgData name="Chris Newbergher" userId="bfe5714f-1108-4478-957c-c42ed0b1c584" providerId="ADAL" clId="{801673CC-284E-4827-A817-F2FC0D64DD08}" dt="2021-04-08T17:19:56.657" v="7237" actId="26606"/>
          <ac:grpSpMkLst>
            <pc:docMk/>
            <pc:sldMk cId="3378594807" sldId="266"/>
            <ac:grpSpMk id="59" creationId="{62F0D7F1-3AA3-41FE-962C-5DB0B5A9B079}"/>
          </ac:grpSpMkLst>
        </pc:grpChg>
        <pc:grpChg chg="add">
          <ac:chgData name="Chris Newbergher" userId="bfe5714f-1108-4478-957c-c42ed0b1c584" providerId="ADAL" clId="{801673CC-284E-4827-A817-F2FC0D64DD08}" dt="2021-04-08T17:19:56.657" v="7237" actId="26606"/>
          <ac:grpSpMkLst>
            <pc:docMk/>
            <pc:sldMk cId="3378594807" sldId="266"/>
            <ac:grpSpMk id="60" creationId="{FA955F5D-8B25-4A69-9A86-1963D8A5C547}"/>
          </ac:grpSpMkLst>
        </pc:grpChg>
        <pc:graphicFrameChg chg="add del">
          <ac:chgData name="Chris Newbergher" userId="bfe5714f-1108-4478-957c-c42ed0b1c584" providerId="ADAL" clId="{801673CC-284E-4827-A817-F2FC0D64DD08}" dt="2021-04-08T17:19:47.954" v="7234" actId="26606"/>
          <ac:graphicFrameMkLst>
            <pc:docMk/>
            <pc:sldMk cId="3378594807" sldId="266"/>
            <ac:graphicFrameMk id="8" creationId="{5D4A2EC3-25BD-4549-8555-5F97FB76CC54}"/>
          </ac:graphicFrameMkLst>
        </pc:graphicFrameChg>
        <pc:graphicFrameChg chg="add del">
          <ac:chgData name="Chris Newbergher" userId="bfe5714f-1108-4478-957c-c42ed0b1c584" providerId="ADAL" clId="{801673CC-284E-4827-A817-F2FC0D64DD08}" dt="2021-04-08T17:19:56.624" v="7236" actId="26606"/>
          <ac:graphicFrameMkLst>
            <pc:docMk/>
            <pc:sldMk cId="3378594807" sldId="266"/>
            <ac:graphicFrameMk id="57" creationId="{65183582-3A16-4F9A-A8D0-2DFD3F3DA2DA}"/>
          </ac:graphicFrameMkLst>
        </pc:graphicFrameChg>
        <pc:graphicFrameChg chg="add">
          <ac:chgData name="Chris Newbergher" userId="bfe5714f-1108-4478-957c-c42ed0b1c584" providerId="ADAL" clId="{801673CC-284E-4827-A817-F2FC0D64DD08}" dt="2021-04-08T17:19:56.657" v="7237" actId="26606"/>
          <ac:graphicFrameMkLst>
            <pc:docMk/>
            <pc:sldMk cId="3378594807" sldId="266"/>
            <ac:graphicFrameMk id="66" creationId="{BBEA617C-5073-4FE3-9DA0-782AFB745401}"/>
          </ac:graphicFrameMkLst>
        </pc:graphicFrameChg>
      </pc:sldChg>
      <pc:sldChg chg="addSp delSp modSp mod modTransition setBg">
        <pc:chgData name="Chris Newbergher" userId="bfe5714f-1108-4478-957c-c42ed0b1c584" providerId="ADAL" clId="{801673CC-284E-4827-A817-F2FC0D64DD08}" dt="2021-04-08T18:18:00.696" v="7308" actId="1076"/>
        <pc:sldMkLst>
          <pc:docMk/>
          <pc:sldMk cId="3171101293" sldId="267"/>
        </pc:sldMkLst>
        <pc:spChg chg="mod">
          <ac:chgData name="Chris Newbergher" userId="bfe5714f-1108-4478-957c-c42ed0b1c584" providerId="ADAL" clId="{801673CC-284E-4827-A817-F2FC0D64DD08}" dt="2021-04-08T18:17:40.128" v="7286" actId="1035"/>
          <ac:spMkLst>
            <pc:docMk/>
            <pc:sldMk cId="3171101293" sldId="267"/>
            <ac:spMk id="2" creationId="{9E5AB34A-AFA5-4E12-B256-C1DBD103C997}"/>
          </ac:spMkLst>
        </pc:spChg>
        <pc:spChg chg="mod ord">
          <ac:chgData name="Chris Newbergher" userId="bfe5714f-1108-4478-957c-c42ed0b1c584" providerId="ADAL" clId="{801673CC-284E-4827-A817-F2FC0D64DD08}" dt="2021-04-08T18:17:50.424" v="7307" actId="1035"/>
          <ac:spMkLst>
            <pc:docMk/>
            <pc:sldMk cId="3171101293" sldId="267"/>
            <ac:spMk id="3" creationId="{FB65DD9C-DB84-44C4-AF94-949C00543899}"/>
          </ac:spMkLst>
        </pc:spChg>
        <pc:spChg chg="add del">
          <ac:chgData name="Chris Newbergher" userId="bfe5714f-1108-4478-957c-c42ed0b1c584" providerId="ADAL" clId="{801673CC-284E-4827-A817-F2FC0D64DD08}" dt="2021-04-08T18:17:30.493" v="7272" actId="26606"/>
          <ac:spMkLst>
            <pc:docMk/>
            <pc:sldMk cId="3171101293" sldId="267"/>
            <ac:spMk id="38" creationId="{FF1A843A-A6BC-4027-A46F-8EA29D26FEAA}"/>
          </ac:spMkLst>
        </pc:spChg>
        <pc:spChg chg="add del">
          <ac:chgData name="Chris Newbergher" userId="bfe5714f-1108-4478-957c-c42ed0b1c584" providerId="ADAL" clId="{801673CC-284E-4827-A817-F2FC0D64DD08}" dt="2021-04-08T18:17:30.493" v="7272" actId="26606"/>
          <ac:spMkLst>
            <pc:docMk/>
            <pc:sldMk cId="3171101293" sldId="267"/>
            <ac:spMk id="40" creationId="{12852FF2-F486-4EEC-8C4F-38380F3FBC05}"/>
          </ac:spMkLst>
        </pc:spChg>
        <pc:spChg chg="add del">
          <ac:chgData name="Chris Newbergher" userId="bfe5714f-1108-4478-957c-c42ed0b1c584" providerId="ADAL" clId="{801673CC-284E-4827-A817-F2FC0D64DD08}" dt="2021-04-08T18:17:30.493" v="7272" actId="26606"/>
          <ac:spMkLst>
            <pc:docMk/>
            <pc:sldMk cId="3171101293" sldId="267"/>
            <ac:spMk id="42" creationId="{DCC583FC-3774-47D1-9A8B-E0DBA89CBF6F}"/>
          </ac:spMkLst>
        </pc:spChg>
        <pc:spChg chg="add del">
          <ac:chgData name="Chris Newbergher" userId="bfe5714f-1108-4478-957c-c42ed0b1c584" providerId="ADAL" clId="{801673CC-284E-4827-A817-F2FC0D64DD08}" dt="2021-04-08T18:17:30.493" v="7272" actId="26606"/>
          <ac:spMkLst>
            <pc:docMk/>
            <pc:sldMk cId="3171101293" sldId="267"/>
            <ac:spMk id="72" creationId="{AECDF498-6F66-4565-9FB7-10767033377B}"/>
          </ac:spMkLst>
        </pc:spChg>
        <pc:spChg chg="add del">
          <ac:chgData name="Chris Newbergher" userId="bfe5714f-1108-4478-957c-c42ed0b1c584" providerId="ADAL" clId="{801673CC-284E-4827-A817-F2FC0D64DD08}" dt="2021-04-08T18:17:30.493" v="7272" actId="26606"/>
          <ac:spMkLst>
            <pc:docMk/>
            <pc:sldMk cId="3171101293" sldId="267"/>
            <ac:spMk id="74" creationId="{E0779346-49CA-41C2-BD0A-62F2E1903A7B}"/>
          </ac:spMkLst>
        </pc:spChg>
        <pc:grpChg chg="add del">
          <ac:chgData name="Chris Newbergher" userId="bfe5714f-1108-4478-957c-c42ed0b1c584" providerId="ADAL" clId="{801673CC-284E-4827-A817-F2FC0D64DD08}" dt="2021-04-08T18:17:30.493" v="7272" actId="26606"/>
          <ac:grpSpMkLst>
            <pc:docMk/>
            <pc:sldMk cId="3171101293" sldId="267"/>
            <ac:grpSpMk id="10" creationId="{027FE0C2-9C19-4FB7-81C0-06ECDD8C0511}"/>
          </ac:grpSpMkLst>
        </pc:grpChg>
        <pc:grpChg chg="add del">
          <ac:chgData name="Chris Newbergher" userId="bfe5714f-1108-4478-957c-c42ed0b1c584" providerId="ADAL" clId="{801673CC-284E-4827-A817-F2FC0D64DD08}" dt="2021-04-08T18:17:30.493" v="7272" actId="26606"/>
          <ac:grpSpMkLst>
            <pc:docMk/>
            <pc:sldMk cId="3171101293" sldId="267"/>
            <ac:grpSpMk id="24" creationId="{AC0D9DD5-F48B-4179-BF11-4D156DA02A0A}"/>
          </ac:grpSpMkLst>
        </pc:grpChg>
        <pc:grpChg chg="add del">
          <ac:chgData name="Chris Newbergher" userId="bfe5714f-1108-4478-957c-c42ed0b1c584" providerId="ADAL" clId="{801673CC-284E-4827-A817-F2FC0D64DD08}" dt="2021-04-08T18:17:30.493" v="7272" actId="26606"/>
          <ac:grpSpMkLst>
            <pc:docMk/>
            <pc:sldMk cId="3171101293" sldId="267"/>
            <ac:grpSpMk id="44" creationId="{E8DDDC38-A59D-4C57-BEAA-01E57BDEF44B}"/>
          </ac:grpSpMkLst>
        </pc:grpChg>
        <pc:grpChg chg="add del">
          <ac:chgData name="Chris Newbergher" userId="bfe5714f-1108-4478-957c-c42ed0b1c584" providerId="ADAL" clId="{801673CC-284E-4827-A817-F2FC0D64DD08}" dt="2021-04-08T18:17:30.493" v="7272" actId="26606"/>
          <ac:grpSpMkLst>
            <pc:docMk/>
            <pc:sldMk cId="3171101293" sldId="267"/>
            <ac:grpSpMk id="58" creationId="{44251A81-4530-41B5-B8FB-DC124AC02C24}"/>
          </ac:grpSpMkLst>
        </pc:grpChg>
        <pc:picChg chg="del">
          <ac:chgData name="Chris Newbergher" userId="bfe5714f-1108-4478-957c-c42ed0b1c584" providerId="ADAL" clId="{801673CC-284E-4827-A817-F2FC0D64DD08}" dt="2021-03-29T22:41:21.074" v="6461" actId="478"/>
          <ac:picMkLst>
            <pc:docMk/>
            <pc:sldMk cId="3171101293" sldId="267"/>
            <ac:picMk id="4" creationId="{93541E91-52D4-4DA1-AD93-0CB3EFFF370E}"/>
          </ac:picMkLst>
        </pc:picChg>
        <pc:picChg chg="add mod">
          <ac:chgData name="Chris Newbergher" userId="bfe5714f-1108-4478-957c-c42ed0b1c584" providerId="ADAL" clId="{801673CC-284E-4827-A817-F2FC0D64DD08}" dt="2021-04-08T18:18:00.696" v="7308" actId="1076"/>
          <ac:picMkLst>
            <pc:docMk/>
            <pc:sldMk cId="3171101293" sldId="267"/>
            <ac:picMk id="5" creationId="{E0D93767-44A9-4549-92E0-D0D7B6567455}"/>
          </ac:picMkLst>
        </pc:picChg>
      </pc:sldChg>
      <pc:sldChg chg="delSp modSp new mod ord modTransition">
        <pc:chgData name="Chris Newbergher" userId="bfe5714f-1108-4478-957c-c42ed0b1c584" providerId="ADAL" clId="{801673CC-284E-4827-A817-F2FC0D64DD08}" dt="2021-03-30T14:57:21.626" v="7147"/>
        <pc:sldMkLst>
          <pc:docMk/>
          <pc:sldMk cId="2136224288" sldId="268"/>
        </pc:sldMkLst>
        <pc:spChg chg="mod">
          <ac:chgData name="Chris Newbergher" userId="bfe5714f-1108-4478-957c-c42ed0b1c584" providerId="ADAL" clId="{801673CC-284E-4827-A817-F2FC0D64DD08}" dt="2021-03-29T19:24:15.834" v="1031" actId="20577"/>
          <ac:spMkLst>
            <pc:docMk/>
            <pc:sldMk cId="2136224288" sldId="268"/>
            <ac:spMk id="2" creationId="{EAED7BD2-4151-4624-ACA2-042A961E55BD}"/>
          </ac:spMkLst>
        </pc:spChg>
        <pc:spChg chg="del">
          <ac:chgData name="Chris Newbergher" userId="bfe5714f-1108-4478-957c-c42ed0b1c584" providerId="ADAL" clId="{801673CC-284E-4827-A817-F2FC0D64DD08}" dt="2021-03-26T20:18:16.805" v="164" actId="478"/>
          <ac:spMkLst>
            <pc:docMk/>
            <pc:sldMk cId="2136224288" sldId="268"/>
            <ac:spMk id="3" creationId="{5B5AE68D-F368-4698-B242-B3AA95F2AB46}"/>
          </ac:spMkLst>
        </pc:spChg>
        <pc:spChg chg="mod">
          <ac:chgData name="Chris Newbergher" userId="bfe5714f-1108-4478-957c-c42ed0b1c584" providerId="ADAL" clId="{801673CC-284E-4827-A817-F2FC0D64DD08}" dt="2021-03-29T19:25:46.455" v="1047" actId="20577"/>
          <ac:spMkLst>
            <pc:docMk/>
            <pc:sldMk cId="2136224288" sldId="268"/>
            <ac:spMk id="4" creationId="{CD171EC9-3C60-4129-9806-698B5AEA812B}"/>
          </ac:spMkLst>
        </pc:spChg>
        <pc:spChg chg="del">
          <ac:chgData name="Chris Newbergher" userId="bfe5714f-1108-4478-957c-c42ed0b1c584" providerId="ADAL" clId="{801673CC-284E-4827-A817-F2FC0D64DD08}" dt="2021-03-26T20:18:18.964" v="165" actId="478"/>
          <ac:spMkLst>
            <pc:docMk/>
            <pc:sldMk cId="2136224288" sldId="268"/>
            <ac:spMk id="5" creationId="{F278AA8A-DC2C-40F0-BC76-6C7F582B7624}"/>
          </ac:spMkLst>
        </pc:spChg>
        <pc:spChg chg="del">
          <ac:chgData name="Chris Newbergher" userId="bfe5714f-1108-4478-957c-c42ed0b1c584" providerId="ADAL" clId="{801673CC-284E-4827-A817-F2FC0D64DD08}" dt="2021-03-26T20:18:22.207" v="166" actId="478"/>
          <ac:spMkLst>
            <pc:docMk/>
            <pc:sldMk cId="2136224288" sldId="268"/>
            <ac:spMk id="6" creationId="{254F7C81-5E68-457E-8F66-57D8688A9B4E}"/>
          </ac:spMkLst>
        </pc:spChg>
      </pc:sldChg>
      <pc:sldChg chg="delSp modSp new mod ord modTransition">
        <pc:chgData name="Chris Newbergher" userId="bfe5714f-1108-4478-957c-c42ed0b1c584" providerId="ADAL" clId="{801673CC-284E-4827-A817-F2FC0D64DD08}" dt="2021-04-08T16:42:40.551" v="7171" actId="20577"/>
        <pc:sldMkLst>
          <pc:docMk/>
          <pc:sldMk cId="3849628507" sldId="269"/>
        </pc:sldMkLst>
        <pc:spChg chg="del">
          <ac:chgData name="Chris Newbergher" userId="bfe5714f-1108-4478-957c-c42ed0b1c584" providerId="ADAL" clId="{801673CC-284E-4827-A817-F2FC0D64DD08}" dt="2021-03-29T19:21:31.450" v="1007" actId="478"/>
          <ac:spMkLst>
            <pc:docMk/>
            <pc:sldMk cId="3849628507" sldId="269"/>
            <ac:spMk id="2" creationId="{566D5413-E812-405B-837A-BE01E0AD8438}"/>
          </ac:spMkLst>
        </pc:spChg>
        <pc:spChg chg="del">
          <ac:chgData name="Chris Newbergher" userId="bfe5714f-1108-4478-957c-c42ed0b1c584" providerId="ADAL" clId="{801673CC-284E-4827-A817-F2FC0D64DD08}" dt="2021-03-29T19:21:24.209" v="1004" actId="478"/>
          <ac:spMkLst>
            <pc:docMk/>
            <pc:sldMk cId="3849628507" sldId="269"/>
            <ac:spMk id="3" creationId="{58B80010-1389-4F03-BC86-C87B0A8916FF}"/>
          </ac:spMkLst>
        </pc:spChg>
        <pc:spChg chg="mod">
          <ac:chgData name="Chris Newbergher" userId="bfe5714f-1108-4478-957c-c42ed0b1c584" providerId="ADAL" clId="{801673CC-284E-4827-A817-F2FC0D64DD08}" dt="2021-04-08T16:42:40.551" v="7171" actId="20577"/>
          <ac:spMkLst>
            <pc:docMk/>
            <pc:sldMk cId="3849628507" sldId="269"/>
            <ac:spMk id="4" creationId="{35183F42-3209-4BFB-97D7-4B1C81860E0D}"/>
          </ac:spMkLst>
        </pc:spChg>
        <pc:spChg chg="del">
          <ac:chgData name="Chris Newbergher" userId="bfe5714f-1108-4478-957c-c42ed0b1c584" providerId="ADAL" clId="{801673CC-284E-4827-A817-F2FC0D64DD08}" dt="2021-03-29T19:21:25.782" v="1005" actId="478"/>
          <ac:spMkLst>
            <pc:docMk/>
            <pc:sldMk cId="3849628507" sldId="269"/>
            <ac:spMk id="5" creationId="{63C99D4D-40CD-437A-993E-B33AF67B16C9}"/>
          </ac:spMkLst>
        </pc:spChg>
        <pc:spChg chg="del">
          <ac:chgData name="Chris Newbergher" userId="bfe5714f-1108-4478-957c-c42ed0b1c584" providerId="ADAL" clId="{801673CC-284E-4827-A817-F2FC0D64DD08}" dt="2021-03-29T19:21:29.391" v="1006" actId="478"/>
          <ac:spMkLst>
            <pc:docMk/>
            <pc:sldMk cId="3849628507" sldId="269"/>
            <ac:spMk id="6" creationId="{8A94FEBA-4D0E-4864-B4F3-F75791FF7ACA}"/>
          </ac:spMkLst>
        </pc:spChg>
      </pc:sldChg>
      <pc:sldChg chg="new del ord">
        <pc:chgData name="Chris Newbergher" userId="bfe5714f-1108-4478-957c-c42ed0b1c584" providerId="ADAL" clId="{801673CC-284E-4827-A817-F2FC0D64DD08}" dt="2021-03-29T19:34:10.138" v="1436" actId="2696"/>
        <pc:sldMkLst>
          <pc:docMk/>
          <pc:sldMk cId="551462538" sldId="270"/>
        </pc:sldMkLst>
      </pc:sldChg>
      <pc:sldChg chg="delSp modSp new mod modTransition">
        <pc:chgData name="Chris Newbergher" userId="bfe5714f-1108-4478-957c-c42ed0b1c584" providerId="ADAL" clId="{801673CC-284E-4827-A817-F2FC0D64DD08}" dt="2021-03-30T14:57:14.350" v="7145"/>
        <pc:sldMkLst>
          <pc:docMk/>
          <pc:sldMk cId="1767399110" sldId="270"/>
        </pc:sldMkLst>
        <pc:spChg chg="del">
          <ac:chgData name="Chris Newbergher" userId="bfe5714f-1108-4478-957c-c42ed0b1c584" providerId="ADAL" clId="{801673CC-284E-4827-A817-F2FC0D64DD08}" dt="2021-03-29T19:34:33.203" v="1438" actId="478"/>
          <ac:spMkLst>
            <pc:docMk/>
            <pc:sldMk cId="1767399110" sldId="270"/>
            <ac:spMk id="2" creationId="{243716D6-3EC3-4E89-BFFC-C613B35EA9C4}"/>
          </ac:spMkLst>
        </pc:spChg>
        <pc:spChg chg="mod">
          <ac:chgData name="Chris Newbergher" userId="bfe5714f-1108-4478-957c-c42ed0b1c584" providerId="ADAL" clId="{801673CC-284E-4827-A817-F2FC0D64DD08}" dt="2021-03-29T20:34:49.147" v="2335" actId="20577"/>
          <ac:spMkLst>
            <pc:docMk/>
            <pc:sldMk cId="1767399110" sldId="270"/>
            <ac:spMk id="3" creationId="{2DC396D2-BA9D-4B09-9AD1-583802CBF821}"/>
          </ac:spMkLst>
        </pc:spChg>
      </pc:sldChg>
      <pc:sldChg chg="delSp modSp new mod modTransition">
        <pc:chgData name="Chris Newbergher" userId="bfe5714f-1108-4478-957c-c42ed0b1c584" providerId="ADAL" clId="{801673CC-284E-4827-A817-F2FC0D64DD08}" dt="2021-03-30T14:53:47.500" v="7143"/>
        <pc:sldMkLst>
          <pc:docMk/>
          <pc:sldMk cId="217675090" sldId="271"/>
        </pc:sldMkLst>
        <pc:spChg chg="del">
          <ac:chgData name="Chris Newbergher" userId="bfe5714f-1108-4478-957c-c42ed0b1c584" providerId="ADAL" clId="{801673CC-284E-4827-A817-F2FC0D64DD08}" dt="2021-03-29T20:40:00.031" v="2409" actId="478"/>
          <ac:spMkLst>
            <pc:docMk/>
            <pc:sldMk cId="217675090" sldId="271"/>
            <ac:spMk id="2" creationId="{096D87FC-9063-41BA-9AD0-64B9B1940F9C}"/>
          </ac:spMkLst>
        </pc:spChg>
        <pc:spChg chg="del">
          <ac:chgData name="Chris Newbergher" userId="bfe5714f-1108-4478-957c-c42ed0b1c584" providerId="ADAL" clId="{801673CC-284E-4827-A817-F2FC0D64DD08}" dt="2021-03-29T20:40:01.860" v="2410" actId="478"/>
          <ac:spMkLst>
            <pc:docMk/>
            <pc:sldMk cId="217675090" sldId="271"/>
            <ac:spMk id="3" creationId="{A24BE28C-57D3-45B4-8883-B1D716EBAA3C}"/>
          </ac:spMkLst>
        </pc:spChg>
        <pc:spChg chg="mod">
          <ac:chgData name="Chris Newbergher" userId="bfe5714f-1108-4478-957c-c42ed0b1c584" providerId="ADAL" clId="{801673CC-284E-4827-A817-F2FC0D64DD08}" dt="2021-03-29T23:40:25.136" v="6887" actId="20577"/>
          <ac:spMkLst>
            <pc:docMk/>
            <pc:sldMk cId="217675090" sldId="271"/>
            <ac:spMk id="4" creationId="{42C64AAE-A85F-417C-92C1-16D37C0655C3}"/>
          </ac:spMkLst>
        </pc:spChg>
        <pc:spChg chg="del">
          <ac:chgData name="Chris Newbergher" userId="bfe5714f-1108-4478-957c-c42ed0b1c584" providerId="ADAL" clId="{801673CC-284E-4827-A817-F2FC0D64DD08}" dt="2021-03-29T20:40:04.569" v="2411" actId="478"/>
          <ac:spMkLst>
            <pc:docMk/>
            <pc:sldMk cId="217675090" sldId="271"/>
            <ac:spMk id="5" creationId="{DCDBF3C8-9597-4394-A255-88A8BF2F74CF}"/>
          </ac:spMkLst>
        </pc:spChg>
        <pc:spChg chg="del">
          <ac:chgData name="Chris Newbergher" userId="bfe5714f-1108-4478-957c-c42ed0b1c584" providerId="ADAL" clId="{801673CC-284E-4827-A817-F2FC0D64DD08}" dt="2021-03-29T20:40:05.855" v="2412" actId="478"/>
          <ac:spMkLst>
            <pc:docMk/>
            <pc:sldMk cId="217675090" sldId="271"/>
            <ac:spMk id="6" creationId="{82711467-C3A2-4091-ADC8-A18FE3994A1F}"/>
          </ac:spMkLst>
        </pc:spChg>
      </pc:sldChg>
      <pc:sldChg chg="addSp delSp modSp new mod modTransition setBg">
        <pc:chgData name="Chris Newbergher" userId="bfe5714f-1108-4478-957c-c42ed0b1c584" providerId="ADAL" clId="{801673CC-284E-4827-A817-F2FC0D64DD08}" dt="2021-04-08T17:10:47.067" v="7203" actId="26606"/>
        <pc:sldMkLst>
          <pc:docMk/>
          <pc:sldMk cId="388488824" sldId="272"/>
        </pc:sldMkLst>
        <pc:spChg chg="mod">
          <ac:chgData name="Chris Newbergher" userId="bfe5714f-1108-4478-957c-c42ed0b1c584" providerId="ADAL" clId="{801673CC-284E-4827-A817-F2FC0D64DD08}" dt="2021-04-08T17:10:47.067" v="7203" actId="26606"/>
          <ac:spMkLst>
            <pc:docMk/>
            <pc:sldMk cId="388488824" sldId="272"/>
            <ac:spMk id="2" creationId="{1107B4BA-B2D8-4BA8-91BC-E4A18CCF27DA}"/>
          </ac:spMkLst>
        </pc:spChg>
        <pc:spChg chg="del">
          <ac:chgData name="Chris Newbergher" userId="bfe5714f-1108-4478-957c-c42ed0b1c584" providerId="ADAL" clId="{801673CC-284E-4827-A817-F2FC0D64DD08}" dt="2021-03-29T20:59:14.013" v="3195" actId="478"/>
          <ac:spMkLst>
            <pc:docMk/>
            <pc:sldMk cId="388488824" sldId="272"/>
            <ac:spMk id="3" creationId="{290400EE-8BA0-48C9-A3DB-B2649A7113BA}"/>
          </ac:spMkLst>
        </pc:spChg>
        <pc:spChg chg="mod">
          <ac:chgData name="Chris Newbergher" userId="bfe5714f-1108-4478-957c-c42ed0b1c584" providerId="ADAL" clId="{801673CC-284E-4827-A817-F2FC0D64DD08}" dt="2021-04-08T17:10:47.067" v="7203" actId="26606"/>
          <ac:spMkLst>
            <pc:docMk/>
            <pc:sldMk cId="388488824" sldId="272"/>
            <ac:spMk id="4" creationId="{71430A4C-83BE-424A-A0AB-28E82C1476DE}"/>
          </ac:spMkLst>
        </pc:spChg>
        <pc:spChg chg="del">
          <ac:chgData name="Chris Newbergher" userId="bfe5714f-1108-4478-957c-c42ed0b1c584" providerId="ADAL" clId="{801673CC-284E-4827-A817-F2FC0D64DD08}" dt="2021-03-29T20:59:16.188" v="3196" actId="478"/>
          <ac:spMkLst>
            <pc:docMk/>
            <pc:sldMk cId="388488824" sldId="272"/>
            <ac:spMk id="5" creationId="{81942EB7-FB62-42CC-B49D-05C3A4E6AF1B}"/>
          </ac:spMkLst>
        </pc:spChg>
        <pc:spChg chg="del">
          <ac:chgData name="Chris Newbergher" userId="bfe5714f-1108-4478-957c-c42ed0b1c584" providerId="ADAL" clId="{801673CC-284E-4827-A817-F2FC0D64DD08}" dt="2021-03-29T20:59:17.645" v="3197" actId="478"/>
          <ac:spMkLst>
            <pc:docMk/>
            <pc:sldMk cId="388488824" sldId="272"/>
            <ac:spMk id="6" creationId="{84CE3296-6442-4E0A-950A-7FEAF929808D}"/>
          </ac:spMkLst>
        </pc:spChg>
        <pc:spChg chg="add del">
          <ac:chgData name="Chris Newbergher" userId="bfe5714f-1108-4478-957c-c42ed0b1c584" providerId="ADAL" clId="{801673CC-284E-4827-A817-F2FC0D64DD08}" dt="2021-04-08T17:10:47.067" v="7203" actId="26606"/>
          <ac:spMkLst>
            <pc:docMk/>
            <pc:sldMk cId="388488824" sldId="272"/>
            <ac:spMk id="37" creationId="{72EA7E7A-2786-4974-974E-596DF241233A}"/>
          </ac:spMkLst>
        </pc:spChg>
        <pc:spChg chg="add del">
          <ac:chgData name="Chris Newbergher" userId="bfe5714f-1108-4478-957c-c42ed0b1c584" providerId="ADAL" clId="{801673CC-284E-4827-A817-F2FC0D64DD08}" dt="2021-04-08T17:10:47.067" v="7203" actId="26606"/>
          <ac:spMkLst>
            <pc:docMk/>
            <pc:sldMk cId="388488824" sldId="272"/>
            <ac:spMk id="39" creationId="{172B28B0-DC63-419A-B658-966AC66ADFDD}"/>
          </ac:spMkLst>
        </pc:spChg>
        <pc:spChg chg="add del">
          <ac:chgData name="Chris Newbergher" userId="bfe5714f-1108-4478-957c-c42ed0b1c584" providerId="ADAL" clId="{801673CC-284E-4827-A817-F2FC0D64DD08}" dt="2021-04-08T17:10:47.067" v="7203" actId="26606"/>
          <ac:spMkLst>
            <pc:docMk/>
            <pc:sldMk cId="388488824" sldId="272"/>
            <ac:spMk id="41" creationId="{0A46F010-D160-4609-8979-FFD8C1EA6C43}"/>
          </ac:spMkLst>
        </pc:spChg>
        <pc:spChg chg="add del">
          <ac:chgData name="Chris Newbergher" userId="bfe5714f-1108-4478-957c-c42ed0b1c584" providerId="ADAL" clId="{801673CC-284E-4827-A817-F2FC0D64DD08}" dt="2021-04-08T17:10:47.067" v="7203" actId="26606"/>
          <ac:spMkLst>
            <pc:docMk/>
            <pc:sldMk cId="388488824" sldId="272"/>
            <ac:spMk id="43" creationId="{81B8C4F6-C3AC-4C94-8EC7-E4F7B7E9CDB6}"/>
          </ac:spMkLst>
        </pc:spChg>
        <pc:spChg chg="add del">
          <ac:chgData name="Chris Newbergher" userId="bfe5714f-1108-4478-957c-c42ed0b1c584" providerId="ADAL" clId="{801673CC-284E-4827-A817-F2FC0D64DD08}" dt="2021-04-08T17:10:47.067" v="7203" actId="26606"/>
          <ac:spMkLst>
            <pc:docMk/>
            <pc:sldMk cId="388488824" sldId="272"/>
            <ac:spMk id="59" creationId="{91328346-8BAD-4616-B50B-5CFDA5648D6A}"/>
          </ac:spMkLst>
        </pc:spChg>
        <pc:grpChg chg="add del">
          <ac:chgData name="Chris Newbergher" userId="bfe5714f-1108-4478-957c-c42ed0b1c584" providerId="ADAL" clId="{801673CC-284E-4827-A817-F2FC0D64DD08}" dt="2021-04-08T17:10:47.067" v="7203" actId="26606"/>
          <ac:grpSpMkLst>
            <pc:docMk/>
            <pc:sldMk cId="388488824" sldId="272"/>
            <ac:grpSpMk id="9" creationId="{013C2CBB-FBA9-4601-A756-927997BF9E0D}"/>
          </ac:grpSpMkLst>
        </pc:grpChg>
        <pc:grpChg chg="add del">
          <ac:chgData name="Chris Newbergher" userId="bfe5714f-1108-4478-957c-c42ed0b1c584" providerId="ADAL" clId="{801673CC-284E-4827-A817-F2FC0D64DD08}" dt="2021-04-08T17:10:47.067" v="7203" actId="26606"/>
          <ac:grpSpMkLst>
            <pc:docMk/>
            <pc:sldMk cId="388488824" sldId="272"/>
            <ac:grpSpMk id="23" creationId="{1A54B10D-23ED-48C3-B878-DB4D22D70CC5}"/>
          </ac:grpSpMkLst>
        </pc:grpChg>
        <pc:grpChg chg="add del">
          <ac:chgData name="Chris Newbergher" userId="bfe5714f-1108-4478-957c-c42ed0b1c584" providerId="ADAL" clId="{801673CC-284E-4827-A817-F2FC0D64DD08}" dt="2021-04-08T17:10:47.067" v="7203" actId="26606"/>
          <ac:grpSpMkLst>
            <pc:docMk/>
            <pc:sldMk cId="388488824" sldId="272"/>
            <ac:grpSpMk id="45" creationId="{0B789310-9859-4942-98C8-3D2F12AAAE73}"/>
          </ac:grpSpMkLst>
        </pc:grpChg>
      </pc:sldChg>
      <pc:sldChg chg="addSp delSp modSp new mod modTransition">
        <pc:chgData name="Chris Newbergher" userId="bfe5714f-1108-4478-957c-c42ed0b1c584" providerId="ADAL" clId="{801673CC-284E-4827-A817-F2FC0D64DD08}" dt="2021-03-30T14:53:23.625" v="7136"/>
        <pc:sldMkLst>
          <pc:docMk/>
          <pc:sldMk cId="2426887410" sldId="273"/>
        </pc:sldMkLst>
        <pc:spChg chg="add del mod">
          <ac:chgData name="Chris Newbergher" userId="bfe5714f-1108-4478-957c-c42ed0b1c584" providerId="ADAL" clId="{801673CC-284E-4827-A817-F2FC0D64DD08}" dt="2021-03-29T22:12:25.082" v="5064" actId="1076"/>
          <ac:spMkLst>
            <pc:docMk/>
            <pc:sldMk cId="2426887410" sldId="273"/>
            <ac:spMk id="2" creationId="{39D6031D-FFBE-417C-98B7-516654325028}"/>
          </ac:spMkLst>
        </pc:spChg>
        <pc:spChg chg="del mod">
          <ac:chgData name="Chris Newbergher" userId="bfe5714f-1108-4478-957c-c42ed0b1c584" providerId="ADAL" clId="{801673CC-284E-4827-A817-F2FC0D64DD08}" dt="2021-03-29T22:11:26.246" v="5059" actId="478"/>
          <ac:spMkLst>
            <pc:docMk/>
            <pc:sldMk cId="2426887410" sldId="273"/>
            <ac:spMk id="3" creationId="{148C1417-8BF4-48B6-95EC-68E1A437D246}"/>
          </ac:spMkLst>
        </pc:spChg>
        <pc:spChg chg="add mod">
          <ac:chgData name="Chris Newbergher" userId="bfe5714f-1108-4478-957c-c42ed0b1c584" providerId="ADAL" clId="{801673CC-284E-4827-A817-F2FC0D64DD08}" dt="2021-03-29T22:28:54.636" v="5472" actId="255"/>
          <ac:spMkLst>
            <pc:docMk/>
            <pc:sldMk cId="2426887410" sldId="273"/>
            <ac:spMk id="4" creationId="{0FDB4C22-1D48-4FF2-8BDF-872B38726E9C}"/>
          </ac:spMkLst>
        </pc:spChg>
        <pc:spChg chg="add del mod">
          <ac:chgData name="Chris Newbergher" userId="bfe5714f-1108-4478-957c-c42ed0b1c584" providerId="ADAL" clId="{801673CC-284E-4827-A817-F2FC0D64DD08}" dt="2021-03-29T22:11:30.067" v="5060" actId="478"/>
          <ac:spMkLst>
            <pc:docMk/>
            <pc:sldMk cId="2426887410" sldId="273"/>
            <ac:spMk id="6" creationId="{1F7A0314-B18A-4F21-8700-F1BD479DF513}"/>
          </ac:spMkLst>
        </pc:spChg>
      </pc:sldChg>
      <pc:sldChg chg="addSp delSp modSp new mod modTransition">
        <pc:chgData name="Chris Newbergher" userId="bfe5714f-1108-4478-957c-c42ed0b1c584" providerId="ADAL" clId="{801673CC-284E-4827-A817-F2FC0D64DD08}" dt="2021-04-08T18:22:56" v="7310"/>
        <pc:sldMkLst>
          <pc:docMk/>
          <pc:sldMk cId="1701677742" sldId="274"/>
        </pc:sldMkLst>
        <pc:spChg chg="del">
          <ac:chgData name="Chris Newbergher" userId="bfe5714f-1108-4478-957c-c42ed0b1c584" providerId="ADAL" clId="{801673CC-284E-4827-A817-F2FC0D64DD08}" dt="2021-04-08T16:47:50.631" v="7173" actId="478"/>
          <ac:spMkLst>
            <pc:docMk/>
            <pc:sldMk cId="1701677742" sldId="274"/>
            <ac:spMk id="2" creationId="{D527D0B3-BFA4-417E-B8D0-87DFCFF6C54E}"/>
          </ac:spMkLst>
        </pc:spChg>
        <pc:spChg chg="del">
          <ac:chgData name="Chris Newbergher" userId="bfe5714f-1108-4478-957c-c42ed0b1c584" providerId="ADAL" clId="{801673CC-284E-4827-A817-F2FC0D64DD08}" dt="2021-04-08T16:47:55.270" v="7174" actId="478"/>
          <ac:spMkLst>
            <pc:docMk/>
            <pc:sldMk cId="1701677742" sldId="274"/>
            <ac:spMk id="3" creationId="{768DFC17-77D8-4D90-8468-5148090616D9}"/>
          </ac:spMkLst>
        </pc:spChg>
        <pc:picChg chg="add mod">
          <ac:chgData name="Chris Newbergher" userId="bfe5714f-1108-4478-957c-c42ed0b1c584" providerId="ADAL" clId="{801673CC-284E-4827-A817-F2FC0D64DD08}" dt="2021-04-08T16:50:23.605" v="7182" actId="1440"/>
          <ac:picMkLst>
            <pc:docMk/>
            <pc:sldMk cId="1701677742" sldId="274"/>
            <ac:picMk id="5" creationId="{83E71B8E-13AE-4B5E-836C-38BCC141DB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BF514-2551-4B88-ACDD-166D636EDE7B}"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65F7E6CA-496D-4957-8A45-9DC80D588C38}">
      <dgm:prSet/>
      <dgm:spPr/>
      <dgm:t>
        <a:bodyPr/>
        <a:lstStyle/>
        <a:p>
          <a:r>
            <a:rPr lang="en-US" b="1"/>
            <a:t>If you yield 130 bushels per acre (which is very attainable), you will produce approximately 2 mts per acre.</a:t>
          </a:r>
          <a:endParaRPr lang="en-US"/>
        </a:p>
      </dgm:t>
    </dgm:pt>
    <dgm:pt modelId="{DEC476B1-04D0-4D2A-8D82-091C68D8433E}" type="parTrans" cxnId="{513CC213-1940-4712-A045-D6A79D5EE57A}">
      <dgm:prSet/>
      <dgm:spPr/>
      <dgm:t>
        <a:bodyPr/>
        <a:lstStyle/>
        <a:p>
          <a:endParaRPr lang="en-US"/>
        </a:p>
      </dgm:t>
    </dgm:pt>
    <dgm:pt modelId="{7123539B-2CC2-46CF-93F6-CE5AB7E5C7F9}" type="sibTrans" cxnId="{513CC213-1940-4712-A045-D6A79D5EE57A}">
      <dgm:prSet/>
      <dgm:spPr/>
      <dgm:t>
        <a:bodyPr/>
        <a:lstStyle/>
        <a:p>
          <a:endParaRPr lang="en-US"/>
        </a:p>
      </dgm:t>
    </dgm:pt>
    <dgm:pt modelId="{E679A8B4-3882-401D-875C-E99E428E2956}">
      <dgm:prSet/>
      <dgm:spPr/>
      <dgm:t>
        <a:bodyPr/>
        <a:lstStyle/>
        <a:p>
          <a:r>
            <a:rPr lang="en-US" b="1"/>
            <a:t>If you are being paid, $ 4.00/bushel you would make approximately $ 518.00/acre.  When you subtract input costs it is still one of the most profitable crops available with lower risk.      </a:t>
          </a:r>
          <a:endParaRPr lang="en-US"/>
        </a:p>
      </dgm:t>
    </dgm:pt>
    <dgm:pt modelId="{4D4C426A-36D7-4137-81E4-1AFCD6FC0597}" type="parTrans" cxnId="{2DB83FB6-EF49-468B-AD7E-627C3F7BF109}">
      <dgm:prSet/>
      <dgm:spPr/>
      <dgm:t>
        <a:bodyPr/>
        <a:lstStyle/>
        <a:p>
          <a:endParaRPr lang="en-US"/>
        </a:p>
      </dgm:t>
    </dgm:pt>
    <dgm:pt modelId="{E61FE89B-90C5-4C82-AD40-4EC90E80E585}" type="sibTrans" cxnId="{2DB83FB6-EF49-468B-AD7E-627C3F7BF109}">
      <dgm:prSet/>
      <dgm:spPr/>
      <dgm:t>
        <a:bodyPr/>
        <a:lstStyle/>
        <a:p>
          <a:endParaRPr lang="en-US"/>
        </a:p>
      </dgm:t>
    </dgm:pt>
    <dgm:pt modelId="{A2ED47C9-FEAF-4EDD-B56B-9A46B06D5E55}" type="pres">
      <dgm:prSet presAssocID="{3DDBF514-2551-4B88-ACDD-166D636EDE7B}" presName="hierChild1" presStyleCnt="0">
        <dgm:presLayoutVars>
          <dgm:chPref val="1"/>
          <dgm:dir/>
          <dgm:animOne val="branch"/>
          <dgm:animLvl val="lvl"/>
          <dgm:resizeHandles/>
        </dgm:presLayoutVars>
      </dgm:prSet>
      <dgm:spPr/>
    </dgm:pt>
    <dgm:pt modelId="{21749F9F-25CD-46BE-92D5-55CAED1A2208}" type="pres">
      <dgm:prSet presAssocID="{65F7E6CA-496D-4957-8A45-9DC80D588C38}" presName="hierRoot1" presStyleCnt="0"/>
      <dgm:spPr/>
    </dgm:pt>
    <dgm:pt modelId="{4BBD8C7E-2333-46A0-B7E8-2687B1AB1331}" type="pres">
      <dgm:prSet presAssocID="{65F7E6CA-496D-4957-8A45-9DC80D588C38}" presName="composite" presStyleCnt="0"/>
      <dgm:spPr/>
    </dgm:pt>
    <dgm:pt modelId="{AD758FCE-4FDF-4DB5-98DB-BC7E29709583}" type="pres">
      <dgm:prSet presAssocID="{65F7E6CA-496D-4957-8A45-9DC80D588C38}" presName="background" presStyleLbl="node0" presStyleIdx="0" presStyleCnt="2"/>
      <dgm:spPr/>
    </dgm:pt>
    <dgm:pt modelId="{7D908C6B-CDDC-40C5-8105-C0B5BE12811E}" type="pres">
      <dgm:prSet presAssocID="{65F7E6CA-496D-4957-8A45-9DC80D588C38}" presName="text" presStyleLbl="fgAcc0" presStyleIdx="0" presStyleCnt="2">
        <dgm:presLayoutVars>
          <dgm:chPref val="3"/>
        </dgm:presLayoutVars>
      </dgm:prSet>
      <dgm:spPr/>
    </dgm:pt>
    <dgm:pt modelId="{9FCF6199-2EDB-4A7B-8BBF-096F7AE07704}" type="pres">
      <dgm:prSet presAssocID="{65F7E6CA-496D-4957-8A45-9DC80D588C38}" presName="hierChild2" presStyleCnt="0"/>
      <dgm:spPr/>
    </dgm:pt>
    <dgm:pt modelId="{D8C4F430-61A1-4EE2-9D13-B04C1B2B6FEA}" type="pres">
      <dgm:prSet presAssocID="{E679A8B4-3882-401D-875C-E99E428E2956}" presName="hierRoot1" presStyleCnt="0"/>
      <dgm:spPr/>
    </dgm:pt>
    <dgm:pt modelId="{CCC8B85D-857F-461E-977E-F286ABA3DB7A}" type="pres">
      <dgm:prSet presAssocID="{E679A8B4-3882-401D-875C-E99E428E2956}" presName="composite" presStyleCnt="0"/>
      <dgm:spPr/>
    </dgm:pt>
    <dgm:pt modelId="{5970E496-65B5-4A4D-B79A-4785BCD3EAB2}" type="pres">
      <dgm:prSet presAssocID="{E679A8B4-3882-401D-875C-E99E428E2956}" presName="background" presStyleLbl="node0" presStyleIdx="1" presStyleCnt="2"/>
      <dgm:spPr/>
    </dgm:pt>
    <dgm:pt modelId="{C889E7E6-CB34-4AF3-BDF0-48B3AA4C813C}" type="pres">
      <dgm:prSet presAssocID="{E679A8B4-3882-401D-875C-E99E428E2956}" presName="text" presStyleLbl="fgAcc0" presStyleIdx="1" presStyleCnt="2">
        <dgm:presLayoutVars>
          <dgm:chPref val="3"/>
        </dgm:presLayoutVars>
      </dgm:prSet>
      <dgm:spPr/>
    </dgm:pt>
    <dgm:pt modelId="{5BFA7CD2-20F1-4AA3-9A35-AB0DD791A535}" type="pres">
      <dgm:prSet presAssocID="{E679A8B4-3882-401D-875C-E99E428E2956}" presName="hierChild2" presStyleCnt="0"/>
      <dgm:spPr/>
    </dgm:pt>
  </dgm:ptLst>
  <dgm:cxnLst>
    <dgm:cxn modelId="{513CC213-1940-4712-A045-D6A79D5EE57A}" srcId="{3DDBF514-2551-4B88-ACDD-166D636EDE7B}" destId="{65F7E6CA-496D-4957-8A45-9DC80D588C38}" srcOrd="0" destOrd="0" parTransId="{DEC476B1-04D0-4D2A-8D82-091C68D8433E}" sibTransId="{7123539B-2CC2-46CF-93F6-CE5AB7E5C7F9}"/>
    <dgm:cxn modelId="{5E033895-076A-4D16-93C0-EE2CB9286B1E}" type="presOf" srcId="{3DDBF514-2551-4B88-ACDD-166D636EDE7B}" destId="{A2ED47C9-FEAF-4EDD-B56B-9A46B06D5E55}" srcOrd="0" destOrd="0" presId="urn:microsoft.com/office/officeart/2005/8/layout/hierarchy1"/>
    <dgm:cxn modelId="{2DB83FB6-EF49-468B-AD7E-627C3F7BF109}" srcId="{3DDBF514-2551-4B88-ACDD-166D636EDE7B}" destId="{E679A8B4-3882-401D-875C-E99E428E2956}" srcOrd="1" destOrd="0" parTransId="{4D4C426A-36D7-4137-81E4-1AFCD6FC0597}" sibTransId="{E61FE89B-90C5-4C82-AD40-4EC90E80E585}"/>
    <dgm:cxn modelId="{209818E8-051D-453D-9BD1-E6316865FBF0}" type="presOf" srcId="{65F7E6CA-496D-4957-8A45-9DC80D588C38}" destId="{7D908C6B-CDDC-40C5-8105-C0B5BE12811E}" srcOrd="0" destOrd="0" presId="urn:microsoft.com/office/officeart/2005/8/layout/hierarchy1"/>
    <dgm:cxn modelId="{E86763F1-DA1B-4E89-B061-8A16A34D24D0}" type="presOf" srcId="{E679A8B4-3882-401D-875C-E99E428E2956}" destId="{C889E7E6-CB34-4AF3-BDF0-48B3AA4C813C}" srcOrd="0" destOrd="0" presId="urn:microsoft.com/office/officeart/2005/8/layout/hierarchy1"/>
    <dgm:cxn modelId="{1448E18C-CD61-43A4-B7D9-5E5DD1E51EA1}" type="presParOf" srcId="{A2ED47C9-FEAF-4EDD-B56B-9A46B06D5E55}" destId="{21749F9F-25CD-46BE-92D5-55CAED1A2208}" srcOrd="0" destOrd="0" presId="urn:microsoft.com/office/officeart/2005/8/layout/hierarchy1"/>
    <dgm:cxn modelId="{3F9FFDFA-14C6-48A0-AF42-4D9C6FCF4C1A}" type="presParOf" srcId="{21749F9F-25CD-46BE-92D5-55CAED1A2208}" destId="{4BBD8C7E-2333-46A0-B7E8-2687B1AB1331}" srcOrd="0" destOrd="0" presId="urn:microsoft.com/office/officeart/2005/8/layout/hierarchy1"/>
    <dgm:cxn modelId="{B6214E3A-F601-4412-A067-7928386AEDD9}" type="presParOf" srcId="{4BBD8C7E-2333-46A0-B7E8-2687B1AB1331}" destId="{AD758FCE-4FDF-4DB5-98DB-BC7E29709583}" srcOrd="0" destOrd="0" presId="urn:microsoft.com/office/officeart/2005/8/layout/hierarchy1"/>
    <dgm:cxn modelId="{712F2F88-9970-4911-8AE6-9585920048A4}" type="presParOf" srcId="{4BBD8C7E-2333-46A0-B7E8-2687B1AB1331}" destId="{7D908C6B-CDDC-40C5-8105-C0B5BE12811E}" srcOrd="1" destOrd="0" presId="urn:microsoft.com/office/officeart/2005/8/layout/hierarchy1"/>
    <dgm:cxn modelId="{59021A06-BFD1-421E-A1D3-8F46E3E2BE98}" type="presParOf" srcId="{21749F9F-25CD-46BE-92D5-55CAED1A2208}" destId="{9FCF6199-2EDB-4A7B-8BBF-096F7AE07704}" srcOrd="1" destOrd="0" presId="urn:microsoft.com/office/officeart/2005/8/layout/hierarchy1"/>
    <dgm:cxn modelId="{6C55EF83-6719-4D9A-B336-657EC90322D9}" type="presParOf" srcId="{A2ED47C9-FEAF-4EDD-B56B-9A46B06D5E55}" destId="{D8C4F430-61A1-4EE2-9D13-B04C1B2B6FEA}" srcOrd="1" destOrd="0" presId="urn:microsoft.com/office/officeart/2005/8/layout/hierarchy1"/>
    <dgm:cxn modelId="{61DD282E-FDA5-4DC4-BF9F-DF4845ABE9B0}" type="presParOf" srcId="{D8C4F430-61A1-4EE2-9D13-B04C1B2B6FEA}" destId="{CCC8B85D-857F-461E-977E-F286ABA3DB7A}" srcOrd="0" destOrd="0" presId="urn:microsoft.com/office/officeart/2005/8/layout/hierarchy1"/>
    <dgm:cxn modelId="{3A91B876-4287-4264-9EB1-AF1B5C810557}" type="presParOf" srcId="{CCC8B85D-857F-461E-977E-F286ABA3DB7A}" destId="{5970E496-65B5-4A4D-B79A-4785BCD3EAB2}" srcOrd="0" destOrd="0" presId="urn:microsoft.com/office/officeart/2005/8/layout/hierarchy1"/>
    <dgm:cxn modelId="{B605C05A-1B0A-4869-A43E-74BEAC38CEB4}" type="presParOf" srcId="{CCC8B85D-857F-461E-977E-F286ABA3DB7A}" destId="{C889E7E6-CB34-4AF3-BDF0-48B3AA4C813C}" srcOrd="1" destOrd="0" presId="urn:microsoft.com/office/officeart/2005/8/layout/hierarchy1"/>
    <dgm:cxn modelId="{C690DF9A-DEAE-418A-85EB-978544A99989}" type="presParOf" srcId="{D8C4F430-61A1-4EE2-9D13-B04C1B2B6FEA}" destId="{5BFA7CD2-20F1-4AA3-9A35-AB0DD791A5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58FCE-4FDF-4DB5-98DB-BC7E29709583}">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D908C6B-CDDC-40C5-8105-C0B5BE12811E}">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If you yield 130 bushels per acre (which is very attainable), you will produce approximately 2 mts per acre.</a:t>
          </a:r>
          <a:endParaRPr lang="en-US" sz="2000" kern="1200"/>
        </a:p>
      </dsp:txBody>
      <dsp:txXfrm>
        <a:off x="988134" y="497231"/>
        <a:ext cx="3848361" cy="2389442"/>
      </dsp:txXfrm>
    </dsp:sp>
    <dsp:sp modelId="{5970E496-65B5-4A4D-B79A-4785BCD3EAB2}">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889E7E6-CB34-4AF3-BDF0-48B3AA4C813C}">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If you are being paid, $ 4.00/bushel you would make approximately $ 518.00/acre.  When you subtract input costs it is still one of the most profitable crops available with lower risk.      </a:t>
          </a:r>
          <a:endParaRPr lang="en-US" sz="2000" kern="1200"/>
        </a:p>
      </dsp:txBody>
      <dsp:txXfrm>
        <a:off x="5873405" y="497231"/>
        <a:ext cx="3848361" cy="23894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3492D61-FD1D-4FBD-87F0-53299D81DE15}" type="datetimeFigureOut">
              <a:rPr lang="en-US" smtClean="0"/>
              <a:t>4/8/2021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582212-E46B-4996-B7D5-55A0B90FD295}" type="slidenum">
              <a:rPr lang="en-US" smtClean="0"/>
              <a:t>‹#›</a:t>
            </a:fld>
            <a:endParaRPr lang="en-US"/>
          </a:p>
        </p:txBody>
      </p:sp>
    </p:spTree>
    <p:extLst>
      <p:ext uri="{BB962C8B-B14F-4D97-AF65-F5344CB8AC3E}">
        <p14:creationId xmlns:p14="http://schemas.microsoft.com/office/powerpoint/2010/main" val="6415387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6595" y="1428750"/>
            <a:ext cx="8915399" cy="2346757"/>
          </a:xfrm>
        </p:spPr>
        <p:txBody>
          <a:bodyPr>
            <a:normAutofit fontScale="90000"/>
          </a:bodyPr>
          <a:lstStyle/>
          <a:p>
            <a:pPr algn="ctr"/>
            <a:r>
              <a:rPr lang="en-US" sz="7200" b="1" i="1" dirty="0">
                <a:solidFill>
                  <a:schemeClr val="tx1"/>
                </a:solidFill>
                <a:latin typeface="Book Antiqua" panose="02040602050305030304" pitchFamily="18" charset="0"/>
              </a:rPr>
              <a:t>The Oats Markets</a:t>
            </a:r>
            <a:br>
              <a:rPr lang="en-US" sz="7200" b="1" i="1" dirty="0">
                <a:solidFill>
                  <a:schemeClr val="tx1"/>
                </a:solidFill>
                <a:latin typeface="Book Antiqua" panose="02040602050305030304" pitchFamily="18" charset="0"/>
              </a:rPr>
            </a:br>
            <a:r>
              <a:rPr lang="en-US" sz="7200" b="1" i="1" dirty="0">
                <a:solidFill>
                  <a:schemeClr val="tx1"/>
                </a:solidFill>
                <a:latin typeface="Book Antiqua" panose="02040602050305030304" pitchFamily="18" charset="0"/>
              </a:rPr>
              <a:t>Alberta 2019/20/21/22</a:t>
            </a:r>
          </a:p>
        </p:txBody>
      </p:sp>
      <p:sp>
        <p:nvSpPr>
          <p:cNvPr id="3" name="Subtitle 2"/>
          <p:cNvSpPr>
            <a:spLocks noGrp="1"/>
          </p:cNvSpPr>
          <p:nvPr>
            <p:ph type="subTitle" idx="1"/>
          </p:nvPr>
        </p:nvSpPr>
        <p:spPr>
          <a:xfrm>
            <a:off x="2935749" y="4591051"/>
            <a:ext cx="6959860" cy="962024"/>
          </a:xfrm>
        </p:spPr>
        <p:txBody>
          <a:bodyPr>
            <a:normAutofit fontScale="70000" lnSpcReduction="20000"/>
          </a:bodyPr>
          <a:lstStyle/>
          <a:p>
            <a:pPr algn="ctr"/>
            <a:r>
              <a:rPr lang="en-US" sz="2800" b="1" i="1" dirty="0">
                <a:solidFill>
                  <a:schemeClr val="tx1"/>
                </a:solidFill>
              </a:rPr>
              <a:t>Presented by: Chris </a:t>
            </a:r>
            <a:r>
              <a:rPr lang="en-US" sz="2800" b="1" i="1" dirty="0" err="1">
                <a:solidFill>
                  <a:schemeClr val="tx1"/>
                </a:solidFill>
              </a:rPr>
              <a:t>Newbergher</a:t>
            </a:r>
            <a:r>
              <a:rPr lang="en-US" sz="2800" b="1" i="1" dirty="0">
                <a:solidFill>
                  <a:schemeClr val="tx1"/>
                </a:solidFill>
              </a:rPr>
              <a:t>, </a:t>
            </a:r>
          </a:p>
          <a:p>
            <a:pPr algn="ctr"/>
            <a:r>
              <a:rPr lang="en-US" sz="2800" b="1" i="1" dirty="0">
                <a:solidFill>
                  <a:schemeClr val="tx1"/>
                </a:solidFill>
              </a:rPr>
              <a:t>      Grain Marketing Specialist, Stony Plain Seed Cleaning Association</a:t>
            </a:r>
          </a:p>
        </p:txBody>
      </p:sp>
      <p:graphicFrame>
        <p:nvGraphicFramePr>
          <p:cNvPr id="5" name="Object 4">
            <a:extLst>
              <a:ext uri="{FF2B5EF4-FFF2-40B4-BE49-F238E27FC236}">
                <a16:creationId xmlns:a16="http://schemas.microsoft.com/office/drawing/2014/main" id="{6F601266-577C-4AE3-A4E4-512E47CF18E3}"/>
              </a:ext>
            </a:extLst>
          </p:cNvPr>
          <p:cNvGraphicFramePr>
            <a:graphicFrameLocks noChangeAspect="1"/>
          </p:cNvGraphicFramePr>
          <p:nvPr>
            <p:extLst>
              <p:ext uri="{D42A27DB-BD31-4B8C-83A1-F6EECF244321}">
                <p14:modId xmlns:p14="http://schemas.microsoft.com/office/powerpoint/2010/main" val="1480867212"/>
              </p:ext>
            </p:extLst>
          </p:nvPr>
        </p:nvGraphicFramePr>
        <p:xfrm>
          <a:off x="6096000" y="5691188"/>
          <a:ext cx="892175" cy="782637"/>
        </p:xfrm>
        <a:graphic>
          <a:graphicData uri="http://schemas.openxmlformats.org/presentationml/2006/ole">
            <mc:AlternateContent xmlns:mc="http://schemas.openxmlformats.org/markup-compatibility/2006">
              <mc:Choice xmlns:v="urn:schemas-microsoft-com:vml" Requires="v">
                <p:oleObj name="CorelDRAW" r:id="rId2" imgW="892538" imgH="782299" progId="CorelDraw.Graphic.15">
                  <p:embed/>
                </p:oleObj>
              </mc:Choice>
              <mc:Fallback>
                <p:oleObj name="CorelDRAW" r:id="rId2" imgW="892538" imgH="782299" progId="CorelDraw.Graphic.15">
                  <p:embed/>
                  <p:pic>
                    <p:nvPicPr>
                      <p:cNvPr id="5" name="Object 4">
                        <a:extLst>
                          <a:ext uri="{FF2B5EF4-FFF2-40B4-BE49-F238E27FC236}">
                            <a16:creationId xmlns:a16="http://schemas.microsoft.com/office/drawing/2014/main" id="{6F601266-577C-4AE3-A4E4-512E47CF18E3}"/>
                          </a:ext>
                        </a:extLst>
                      </p:cNvPr>
                      <p:cNvPicPr/>
                      <p:nvPr/>
                    </p:nvPicPr>
                    <p:blipFill>
                      <a:blip r:embed="rId3"/>
                      <a:stretch>
                        <a:fillRect/>
                      </a:stretch>
                    </p:blipFill>
                    <p:spPr>
                      <a:xfrm>
                        <a:off x="6096000" y="5691188"/>
                        <a:ext cx="892175" cy="782637"/>
                      </a:xfrm>
                      <a:prstGeom prst="rect">
                        <a:avLst/>
                      </a:prstGeom>
                    </p:spPr>
                  </p:pic>
                </p:oleObj>
              </mc:Fallback>
            </mc:AlternateContent>
          </a:graphicData>
        </a:graphic>
      </p:graphicFrame>
    </p:spTree>
    <p:extLst>
      <p:ext uri="{BB962C8B-B14F-4D97-AF65-F5344CB8AC3E}">
        <p14:creationId xmlns:p14="http://schemas.microsoft.com/office/powerpoint/2010/main" val="1825212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152651" y="512351"/>
            <a:ext cx="8915400" cy="1533331"/>
          </a:xfrm>
        </p:spPr>
        <p:txBody>
          <a:bodyPr>
            <a:noAutofit/>
          </a:bodyPr>
          <a:lstStyle/>
          <a:p>
            <a:pPr marL="0" indent="0" algn="ctr">
              <a:buNone/>
            </a:pPr>
            <a:r>
              <a:rPr lang="en-US" sz="4800" u="sng" dirty="0">
                <a:latin typeface="Book Antiqua" panose="02040602050305030304" pitchFamily="18" charset="0"/>
              </a:rPr>
              <a:t>Where can you sell your oats???</a:t>
            </a:r>
            <a:r>
              <a:rPr lang="en-US" sz="4800" dirty="0">
                <a:latin typeface="Book Antiqua" panose="02040602050305030304" pitchFamily="18" charset="0"/>
              </a:rPr>
              <a:t>  </a:t>
            </a:r>
            <a:br>
              <a:rPr lang="en-US" sz="4800" dirty="0">
                <a:latin typeface="Book Antiqua" panose="02040602050305030304" pitchFamily="18" charset="0"/>
              </a:rPr>
            </a:br>
            <a:endParaRPr lang="en-US" sz="4800" u="sng" dirty="0">
              <a:latin typeface="Book Antiqua" panose="02040602050305030304" pitchFamily="18" charset="0"/>
            </a:endParaRPr>
          </a:p>
        </p:txBody>
      </p:sp>
      <p:sp>
        <p:nvSpPr>
          <p:cNvPr id="5" name="TextBox 4"/>
          <p:cNvSpPr txBox="1"/>
          <p:nvPr/>
        </p:nvSpPr>
        <p:spPr>
          <a:xfrm>
            <a:off x="177281" y="741335"/>
            <a:ext cx="1399592" cy="461665"/>
          </a:xfrm>
          <a:prstGeom prst="rect">
            <a:avLst/>
          </a:prstGeom>
          <a:noFill/>
        </p:spPr>
        <p:txBody>
          <a:bodyPr wrap="square" rtlCol="0">
            <a:spAutoFit/>
          </a:bodyPr>
          <a:lstStyle/>
          <a:p>
            <a:r>
              <a:rPr lang="en-US" sz="2400" b="1" i="1" dirty="0"/>
              <a:t>Markets</a:t>
            </a:r>
          </a:p>
        </p:txBody>
      </p:sp>
      <p:sp>
        <p:nvSpPr>
          <p:cNvPr id="6" name="Content Placeholder 5"/>
          <p:cNvSpPr txBox="1">
            <a:spLocks/>
          </p:cNvSpPr>
          <p:nvPr/>
        </p:nvSpPr>
        <p:spPr>
          <a:xfrm>
            <a:off x="2152651" y="1743962"/>
            <a:ext cx="9344200" cy="452534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2400" b="1" u="sng" dirty="0"/>
          </a:p>
          <a:p>
            <a:pPr marL="0" indent="0">
              <a:buNone/>
            </a:pPr>
            <a:r>
              <a:rPr lang="en-US" sz="2400" b="1" u="sng" dirty="0"/>
              <a:t>Milling (Human Consumption)</a:t>
            </a:r>
            <a:r>
              <a:rPr lang="en-US" sz="2400" b="1" dirty="0"/>
              <a:t>:  </a:t>
            </a:r>
          </a:p>
          <a:p>
            <a:pPr marL="0" indent="0">
              <a:buNone/>
            </a:pPr>
            <a:r>
              <a:rPr lang="en-US" sz="2400" b="1" dirty="0"/>
              <a:t>Good pricing – visually can be </a:t>
            </a:r>
          </a:p>
          <a:p>
            <a:pPr marL="0" indent="0">
              <a:buNone/>
            </a:pPr>
            <a:r>
              <a:rPr lang="en-US" sz="2400" b="1" dirty="0"/>
              <a:t>Darker provided “groats” are</a:t>
            </a:r>
          </a:p>
          <a:p>
            <a:pPr marL="0" indent="0">
              <a:buNone/>
            </a:pPr>
            <a:r>
              <a:rPr lang="en-US" sz="2400" b="1" dirty="0"/>
              <a:t>sound and good </a:t>
            </a:r>
            <a:r>
              <a:rPr lang="en-US" sz="2400" b="1" dirty="0" err="1"/>
              <a:t>colour</a:t>
            </a:r>
            <a:r>
              <a:rPr lang="en-US" sz="2400" b="1" dirty="0"/>
              <a:t>. </a:t>
            </a:r>
          </a:p>
          <a:p>
            <a:pPr marL="0" indent="0">
              <a:buNone/>
            </a:pPr>
            <a:r>
              <a:rPr lang="en-US" sz="2400" b="1" dirty="0"/>
              <a:t>Can also be used in “high-end”</a:t>
            </a:r>
          </a:p>
          <a:p>
            <a:pPr marL="0" indent="0">
              <a:buNone/>
            </a:pPr>
            <a:r>
              <a:rPr lang="en-US" sz="2400" b="1" dirty="0"/>
              <a:t>pet foods.</a:t>
            </a:r>
          </a:p>
        </p:txBody>
      </p:sp>
      <p:pic>
        <p:nvPicPr>
          <p:cNvPr id="7" name="Picture 6" descr="A pile of fruit&#10;&#10;Description generated with high confidence">
            <a:extLst>
              <a:ext uri="{FF2B5EF4-FFF2-40B4-BE49-F238E27FC236}">
                <a16:creationId xmlns:a16="http://schemas.microsoft.com/office/drawing/2014/main" id="{4277E431-3127-4DC4-9A1F-70BF8AA430E7}"/>
              </a:ext>
            </a:extLst>
          </p:cNvPr>
          <p:cNvPicPr>
            <a:picLocks noChangeAspect="1"/>
          </p:cNvPicPr>
          <p:nvPr/>
        </p:nvPicPr>
        <p:blipFill>
          <a:blip r:embed="rId2"/>
          <a:stretch>
            <a:fillRect/>
          </a:stretch>
        </p:blipFill>
        <p:spPr>
          <a:xfrm>
            <a:off x="7059160" y="2165854"/>
            <a:ext cx="4329403" cy="3614572"/>
          </a:xfrm>
          <a:prstGeom prst="rect">
            <a:avLst/>
          </a:prstGeom>
        </p:spPr>
      </p:pic>
    </p:spTree>
    <p:extLst>
      <p:ext uri="{BB962C8B-B14F-4D97-AF65-F5344CB8AC3E}">
        <p14:creationId xmlns:p14="http://schemas.microsoft.com/office/powerpoint/2010/main" val="2245483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152651" y="512351"/>
            <a:ext cx="8915400" cy="1533331"/>
          </a:xfrm>
        </p:spPr>
        <p:txBody>
          <a:bodyPr>
            <a:noAutofit/>
          </a:bodyPr>
          <a:lstStyle/>
          <a:p>
            <a:pPr marL="0" indent="0" algn="ctr">
              <a:buNone/>
            </a:pPr>
            <a:r>
              <a:rPr lang="en-US" sz="4800" u="sng" dirty="0">
                <a:latin typeface="Book Antiqua" panose="02040602050305030304" pitchFamily="18" charset="0"/>
              </a:rPr>
              <a:t>Where can you sell your oats???</a:t>
            </a:r>
            <a:r>
              <a:rPr lang="en-US" sz="4800" dirty="0">
                <a:latin typeface="Book Antiqua" panose="02040602050305030304" pitchFamily="18" charset="0"/>
              </a:rPr>
              <a:t>  </a:t>
            </a:r>
            <a:br>
              <a:rPr lang="en-US" sz="4800" dirty="0">
                <a:latin typeface="Book Antiqua" panose="02040602050305030304" pitchFamily="18" charset="0"/>
              </a:rPr>
            </a:br>
            <a:endParaRPr lang="en-US" sz="4800" u="sng" dirty="0">
              <a:latin typeface="Book Antiqua" panose="02040602050305030304" pitchFamily="18" charset="0"/>
            </a:endParaRPr>
          </a:p>
        </p:txBody>
      </p:sp>
      <p:sp>
        <p:nvSpPr>
          <p:cNvPr id="5" name="TextBox 4"/>
          <p:cNvSpPr txBox="1"/>
          <p:nvPr/>
        </p:nvSpPr>
        <p:spPr>
          <a:xfrm>
            <a:off x="177281" y="741335"/>
            <a:ext cx="1399592" cy="461665"/>
          </a:xfrm>
          <a:prstGeom prst="rect">
            <a:avLst/>
          </a:prstGeom>
          <a:noFill/>
        </p:spPr>
        <p:txBody>
          <a:bodyPr wrap="square" rtlCol="0">
            <a:spAutoFit/>
          </a:bodyPr>
          <a:lstStyle/>
          <a:p>
            <a:r>
              <a:rPr lang="en-US" sz="2400" b="1" i="1" dirty="0"/>
              <a:t>Markets</a:t>
            </a:r>
          </a:p>
        </p:txBody>
      </p:sp>
      <p:sp>
        <p:nvSpPr>
          <p:cNvPr id="6" name="Content Placeholder 5"/>
          <p:cNvSpPr txBox="1">
            <a:spLocks/>
          </p:cNvSpPr>
          <p:nvPr/>
        </p:nvSpPr>
        <p:spPr>
          <a:xfrm>
            <a:off x="2152651" y="1743962"/>
            <a:ext cx="9344200" cy="452534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 </a:t>
            </a:r>
          </a:p>
          <a:p>
            <a:pPr marL="0" indent="0">
              <a:buNone/>
            </a:pPr>
            <a:endParaRPr lang="en-US" sz="2400" b="1" u="sng" dirty="0"/>
          </a:p>
          <a:p>
            <a:pPr marL="0" indent="0">
              <a:buNone/>
            </a:pPr>
            <a:r>
              <a:rPr lang="en-US" sz="2400" b="1" u="sng" dirty="0"/>
              <a:t>Feed Oats</a:t>
            </a:r>
            <a:r>
              <a:rPr lang="en-US" sz="2400" b="1" dirty="0"/>
              <a:t>:  </a:t>
            </a:r>
          </a:p>
          <a:p>
            <a:pPr marL="0" indent="0">
              <a:buNone/>
            </a:pPr>
            <a:r>
              <a:rPr lang="en-US" sz="2400" b="1" dirty="0"/>
              <a:t>Lower pricing – visually can be </a:t>
            </a:r>
          </a:p>
          <a:p>
            <a:pPr marL="0" indent="0">
              <a:buNone/>
            </a:pPr>
            <a:r>
              <a:rPr lang="en-US" sz="2400" b="1" dirty="0"/>
              <a:t>Darker or even stained.  Thinner </a:t>
            </a:r>
          </a:p>
          <a:p>
            <a:pPr marL="0" indent="0">
              <a:buNone/>
            </a:pPr>
            <a:r>
              <a:rPr lang="en-US" sz="2400" b="1" dirty="0"/>
              <a:t>light weight oats. Used in feed</a:t>
            </a:r>
          </a:p>
          <a:p>
            <a:pPr marL="0" indent="0">
              <a:buNone/>
            </a:pPr>
            <a:r>
              <a:rPr lang="en-US" sz="2400" b="1" dirty="0"/>
              <a:t>rations, prepared mixed feeds,</a:t>
            </a:r>
          </a:p>
          <a:p>
            <a:pPr marL="0" indent="0">
              <a:buNone/>
            </a:pPr>
            <a:r>
              <a:rPr lang="en-US" sz="2400" b="1" dirty="0"/>
              <a:t>and low end pet food.</a:t>
            </a:r>
          </a:p>
        </p:txBody>
      </p:sp>
      <p:pic>
        <p:nvPicPr>
          <p:cNvPr id="7" name="Picture 6" descr="A picture containing fruit, edible seed, sitting, pile&#10;&#10;Description generated with very high confidence">
            <a:extLst>
              <a:ext uri="{FF2B5EF4-FFF2-40B4-BE49-F238E27FC236}">
                <a16:creationId xmlns:a16="http://schemas.microsoft.com/office/drawing/2014/main" id="{ED5FB98A-3AED-40C7-9C7B-3066F689E43D}"/>
              </a:ext>
            </a:extLst>
          </p:cNvPr>
          <p:cNvPicPr>
            <a:picLocks noChangeAspect="1"/>
          </p:cNvPicPr>
          <p:nvPr/>
        </p:nvPicPr>
        <p:blipFill>
          <a:blip r:embed="rId2"/>
          <a:stretch>
            <a:fillRect/>
          </a:stretch>
        </p:blipFill>
        <p:spPr>
          <a:xfrm>
            <a:off x="7247822" y="2515973"/>
            <a:ext cx="4249029" cy="3283044"/>
          </a:xfrm>
          <a:prstGeom prst="rect">
            <a:avLst/>
          </a:prstGeom>
        </p:spPr>
      </p:pic>
    </p:spTree>
    <p:extLst>
      <p:ext uri="{BB962C8B-B14F-4D97-AF65-F5344CB8AC3E}">
        <p14:creationId xmlns:p14="http://schemas.microsoft.com/office/powerpoint/2010/main" val="2071883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3E71B8E-13AE-4B5E-836C-38BCC141DB45}"/>
              </a:ext>
            </a:extLst>
          </p:cNvPr>
          <p:cNvPicPr>
            <a:picLocks noChangeAspect="1"/>
          </p:cNvPicPr>
          <p:nvPr/>
        </p:nvPicPr>
        <p:blipFill>
          <a:blip r:embed="rId2"/>
          <a:stretch>
            <a:fillRect/>
          </a:stretch>
        </p:blipFill>
        <p:spPr>
          <a:xfrm>
            <a:off x="2473808" y="254511"/>
            <a:ext cx="8909810" cy="6348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16777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ECDA2-CFDE-4B0B-BBCB-8E3E4FA98E67}"/>
              </a:ext>
            </a:extLst>
          </p:cNvPr>
          <p:cNvSpPr>
            <a:spLocks noGrp="1"/>
          </p:cNvSpPr>
          <p:nvPr>
            <p:ph type="title"/>
          </p:nvPr>
        </p:nvSpPr>
        <p:spPr>
          <a:xfrm>
            <a:off x="2487612" y="197341"/>
            <a:ext cx="8293052" cy="1210147"/>
          </a:xfrm>
        </p:spPr>
        <p:txBody>
          <a:bodyPr>
            <a:normAutofit fontScale="90000"/>
          </a:bodyPr>
          <a:lstStyle/>
          <a:p>
            <a:r>
              <a:rPr lang="en-US" sz="6600" b="1" i="1" dirty="0">
                <a:latin typeface="Book Antiqua" panose="02040602050305030304" pitchFamily="18" charset="0"/>
              </a:rPr>
              <a:t>Positive Market Forces</a:t>
            </a:r>
          </a:p>
        </p:txBody>
      </p:sp>
      <p:sp>
        <p:nvSpPr>
          <p:cNvPr id="3" name="Content Placeholder 2"/>
          <p:cNvSpPr>
            <a:spLocks noGrp="1"/>
          </p:cNvSpPr>
          <p:nvPr>
            <p:ph type="body" idx="1"/>
          </p:nvPr>
        </p:nvSpPr>
        <p:spPr/>
        <p:txBody>
          <a:bodyPr>
            <a:normAutofit/>
          </a:bodyPr>
          <a:lstStyle/>
          <a:p>
            <a:pPr marL="0" indent="0">
              <a:buNone/>
            </a:pPr>
            <a:endParaRPr lang="en-US" sz="3200" b="1" i="1" dirty="0">
              <a:effectLst>
                <a:outerShdw blurRad="38100" dist="38100" dir="2700000" algn="tl">
                  <a:srgbClr val="000000">
                    <a:alpha val="43137"/>
                  </a:srgbClr>
                </a:outerShdw>
              </a:effectLst>
            </a:endParaRPr>
          </a:p>
          <a:p>
            <a:pPr marL="0" indent="0">
              <a:buNone/>
            </a:pPr>
            <a:endParaRPr lang="en-US" sz="1050" b="1" u="sng" dirty="0"/>
          </a:p>
          <a:p>
            <a:pPr marL="0" indent="0">
              <a:buNone/>
            </a:pPr>
            <a:endParaRPr lang="en-US" sz="2400" dirty="0"/>
          </a:p>
        </p:txBody>
      </p:sp>
      <p:sp>
        <p:nvSpPr>
          <p:cNvPr id="6" name="Title 4">
            <a:extLst>
              <a:ext uri="{FF2B5EF4-FFF2-40B4-BE49-F238E27FC236}">
                <a16:creationId xmlns:a16="http://schemas.microsoft.com/office/drawing/2014/main" id="{C1990492-2667-440D-954F-271274A23694}"/>
              </a:ext>
            </a:extLst>
          </p:cNvPr>
          <p:cNvSpPr txBox="1">
            <a:spLocks/>
          </p:cNvSpPr>
          <p:nvPr/>
        </p:nvSpPr>
        <p:spPr>
          <a:xfrm>
            <a:off x="2832148" y="2187736"/>
            <a:ext cx="6925980" cy="31170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7" name="TextBox 6">
            <a:extLst>
              <a:ext uri="{FF2B5EF4-FFF2-40B4-BE49-F238E27FC236}">
                <a16:creationId xmlns:a16="http://schemas.microsoft.com/office/drawing/2014/main" id="{654D9C94-BD64-4BC0-9632-C933F17A61C8}"/>
              </a:ext>
            </a:extLst>
          </p:cNvPr>
          <p:cNvSpPr txBox="1"/>
          <p:nvPr/>
        </p:nvSpPr>
        <p:spPr>
          <a:xfrm>
            <a:off x="1718273" y="1407488"/>
            <a:ext cx="10254646" cy="5016758"/>
          </a:xfrm>
          <a:prstGeom prst="rect">
            <a:avLst/>
          </a:prstGeom>
          <a:noFill/>
        </p:spPr>
        <p:txBody>
          <a:bodyPr wrap="square" rtlCol="0">
            <a:spAutoFit/>
          </a:bodyPr>
          <a:lstStyle/>
          <a:p>
            <a:pPr marL="457200" indent="-457200">
              <a:buFontTx/>
              <a:buChar char="-"/>
            </a:pPr>
            <a:r>
              <a:rPr lang="en-US" sz="2000" b="1" dirty="0">
                <a:latin typeface="Century Gothic" panose="020B0502020202020204" pitchFamily="34" charset="0"/>
              </a:rPr>
              <a:t>Dietary trends throughout North America, Europe and Asia continue to fuel exports. Middle East becoming a stronger market as well. (Dubai)</a:t>
            </a:r>
          </a:p>
          <a:p>
            <a:r>
              <a:rPr lang="en-US" sz="2000" b="1" dirty="0">
                <a:latin typeface="Century Gothic" panose="020B0502020202020204" pitchFamily="34" charset="0"/>
              </a:rPr>
              <a:t>    </a:t>
            </a:r>
          </a:p>
          <a:p>
            <a:pPr marL="457200" indent="-457200">
              <a:buFontTx/>
              <a:buChar char="-"/>
            </a:pPr>
            <a:r>
              <a:rPr lang="en-US" sz="2000" b="1" dirty="0">
                <a:latin typeface="Century Gothic" panose="020B0502020202020204" pitchFamily="34" charset="0"/>
              </a:rPr>
              <a:t>Countries such as Japan, China and Korea have shown increased interest in oat based foods and snacks.  </a:t>
            </a:r>
          </a:p>
          <a:p>
            <a:pPr marL="457200" indent="-457200">
              <a:buFontTx/>
              <a:buChar char="-"/>
            </a:pPr>
            <a:endParaRPr lang="en-US" sz="2000" b="1" dirty="0">
              <a:latin typeface="Century Gothic" panose="020B0502020202020204" pitchFamily="34" charset="0"/>
            </a:endParaRPr>
          </a:p>
          <a:p>
            <a:pPr marL="457200" indent="-457200">
              <a:buFontTx/>
              <a:buChar char="-"/>
            </a:pPr>
            <a:r>
              <a:rPr lang="en-US" sz="2000" b="1" dirty="0">
                <a:latin typeface="Century Gothic" panose="020B0502020202020204" pitchFamily="34" charset="0"/>
              </a:rPr>
              <a:t>South America increasing use, trouble with supply because of weather can be a problem.</a:t>
            </a:r>
          </a:p>
          <a:p>
            <a:endParaRPr lang="en-US" sz="2000" b="1" dirty="0">
              <a:latin typeface="Century Gothic" panose="020B0502020202020204" pitchFamily="34" charset="0"/>
            </a:endParaRPr>
          </a:p>
          <a:p>
            <a:pPr marL="457200" indent="-457200">
              <a:buFontTx/>
              <a:buChar char="-"/>
            </a:pPr>
            <a:r>
              <a:rPr lang="en-US" sz="2000" b="1" dirty="0">
                <a:latin typeface="Century Gothic" panose="020B0502020202020204" pitchFamily="34" charset="0"/>
              </a:rPr>
              <a:t>Strong Feed Prices push the price of oats UP.</a:t>
            </a:r>
          </a:p>
          <a:p>
            <a:pPr marL="457200" indent="-457200">
              <a:buFontTx/>
              <a:buChar char="-"/>
            </a:pPr>
            <a:endParaRPr lang="en-US" sz="2000" b="1" dirty="0">
              <a:latin typeface="Century Gothic" panose="020B0502020202020204" pitchFamily="34" charset="0"/>
            </a:endParaRPr>
          </a:p>
          <a:p>
            <a:pPr marL="457200" indent="-457200">
              <a:buFontTx/>
              <a:buChar char="-"/>
            </a:pPr>
            <a:r>
              <a:rPr lang="en-US" sz="2000" b="1" dirty="0">
                <a:latin typeface="Century Gothic" panose="020B0502020202020204" pitchFamily="34" charset="0"/>
              </a:rPr>
              <a:t>New products making large gains; Oat Milk, Oat Groats.</a:t>
            </a:r>
          </a:p>
          <a:p>
            <a:pPr marL="457200" indent="-457200">
              <a:buFontTx/>
              <a:buChar char="-"/>
            </a:pPr>
            <a:endParaRPr lang="en-US" sz="2000" b="1" dirty="0">
              <a:latin typeface="Century Gothic" panose="020B0502020202020204" pitchFamily="34" charset="0"/>
            </a:endParaRPr>
          </a:p>
          <a:p>
            <a:pPr marL="457200" indent="-457200">
              <a:buFontTx/>
              <a:buChar char="-"/>
            </a:pPr>
            <a:r>
              <a:rPr lang="en-US" sz="2000" b="1" dirty="0">
                <a:latin typeface="Century Gothic" panose="020B0502020202020204" pitchFamily="34" charset="0"/>
              </a:rPr>
              <a:t>New varieties and increased “domestic buying” competition.</a:t>
            </a:r>
          </a:p>
          <a:p>
            <a:pPr marL="457200" indent="-457200">
              <a:buFontTx/>
              <a:buChar char="-"/>
            </a:pPr>
            <a:endParaRPr lang="en-US" sz="2000" b="1" dirty="0">
              <a:latin typeface="Century Gothic" panose="020B0502020202020204" pitchFamily="34" charset="0"/>
            </a:endParaRPr>
          </a:p>
          <a:p>
            <a:pPr marL="457200" indent="-457200">
              <a:buFontTx/>
              <a:buChar char="-"/>
            </a:pPr>
            <a:r>
              <a:rPr lang="en-US" sz="2000" b="1" dirty="0">
                <a:latin typeface="Century Gothic" panose="020B0502020202020204" pitchFamily="34" charset="0"/>
              </a:rPr>
              <a:t>Cheaper to produce then other crops. Good return. </a:t>
            </a:r>
          </a:p>
        </p:txBody>
      </p:sp>
    </p:spTree>
    <p:extLst>
      <p:ext uri="{BB962C8B-B14F-4D97-AF65-F5344CB8AC3E}">
        <p14:creationId xmlns:p14="http://schemas.microsoft.com/office/powerpoint/2010/main" val="1734269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031D-FFBE-417C-98B7-516654325028}"/>
              </a:ext>
            </a:extLst>
          </p:cNvPr>
          <p:cNvSpPr>
            <a:spLocks noGrp="1"/>
          </p:cNvSpPr>
          <p:nvPr>
            <p:ph type="title"/>
          </p:nvPr>
        </p:nvSpPr>
        <p:spPr>
          <a:xfrm>
            <a:off x="2023267" y="139700"/>
            <a:ext cx="9412288" cy="1555864"/>
          </a:xfrm>
        </p:spPr>
        <p:txBody>
          <a:bodyPr>
            <a:noAutofit/>
          </a:bodyPr>
          <a:lstStyle/>
          <a:p>
            <a:r>
              <a:rPr lang="en-US" sz="6600" b="1" i="1" dirty="0">
                <a:latin typeface="Book Antiqua" panose="02040602050305030304" pitchFamily="18" charset="0"/>
              </a:rPr>
              <a:t>Negative Market Forces</a:t>
            </a:r>
          </a:p>
        </p:txBody>
      </p:sp>
      <p:sp>
        <p:nvSpPr>
          <p:cNvPr id="4" name="TextBox 3">
            <a:extLst>
              <a:ext uri="{FF2B5EF4-FFF2-40B4-BE49-F238E27FC236}">
                <a16:creationId xmlns:a16="http://schemas.microsoft.com/office/drawing/2014/main" id="{0FDB4C22-1D48-4FF2-8BDF-872B38726E9C}"/>
              </a:ext>
            </a:extLst>
          </p:cNvPr>
          <p:cNvSpPr txBox="1"/>
          <p:nvPr/>
        </p:nvSpPr>
        <p:spPr>
          <a:xfrm>
            <a:off x="2023267" y="1786553"/>
            <a:ext cx="9746647" cy="5170646"/>
          </a:xfrm>
          <a:prstGeom prst="rect">
            <a:avLst/>
          </a:prstGeom>
          <a:noFill/>
        </p:spPr>
        <p:txBody>
          <a:bodyPr wrap="square" rtlCol="0">
            <a:spAutoFit/>
          </a:bodyPr>
          <a:lstStyle/>
          <a:p>
            <a:pPr marL="457200" indent="-457200">
              <a:buFontTx/>
              <a:buChar char="-"/>
            </a:pPr>
            <a:r>
              <a:rPr lang="en-US" sz="2200" dirty="0">
                <a:latin typeface="Century Gothic" panose="020B0502020202020204" pitchFamily="34" charset="0"/>
              </a:rPr>
              <a:t>More “Millers” demanding “glyphosate free” oats due to consumer perception. Creates harvest pressure.</a:t>
            </a:r>
          </a:p>
          <a:p>
            <a:pPr marL="457200" indent="-457200">
              <a:buFontTx/>
              <a:buChar char="-"/>
            </a:pPr>
            <a:endParaRPr lang="en-US" sz="2200" dirty="0">
              <a:latin typeface="Century Gothic" panose="020B0502020202020204" pitchFamily="34" charset="0"/>
            </a:endParaRPr>
          </a:p>
          <a:p>
            <a:pPr marL="457200" indent="-457200">
              <a:buFontTx/>
              <a:buChar char="-"/>
            </a:pPr>
            <a:r>
              <a:rPr lang="en-US" sz="2200" dirty="0">
                <a:latin typeface="Century Gothic" panose="020B0502020202020204" pitchFamily="34" charset="0"/>
              </a:rPr>
              <a:t>High domestic pricing reducing overseas purchases. </a:t>
            </a:r>
          </a:p>
          <a:p>
            <a:pPr marL="457200" indent="-457200">
              <a:buFontTx/>
              <a:buChar char="-"/>
            </a:pPr>
            <a:r>
              <a:rPr lang="en-US" sz="2200" dirty="0">
                <a:latin typeface="Century Gothic" panose="020B0502020202020204" pitchFamily="34" charset="0"/>
              </a:rPr>
              <a:t>Frequently $ 50-60.00/mt over other quotes. </a:t>
            </a:r>
          </a:p>
          <a:p>
            <a:pPr marL="457200" indent="-457200">
              <a:buFontTx/>
              <a:buChar char="-"/>
            </a:pPr>
            <a:r>
              <a:rPr lang="en-US" sz="2200" dirty="0">
                <a:latin typeface="Century Gothic" panose="020B0502020202020204" pitchFamily="34" charset="0"/>
              </a:rPr>
              <a:t>Losing market share.</a:t>
            </a:r>
          </a:p>
          <a:p>
            <a:pPr marL="457200" indent="-457200">
              <a:buFontTx/>
              <a:buChar char="-"/>
            </a:pPr>
            <a:endParaRPr lang="en-US" sz="2200" dirty="0">
              <a:latin typeface="Century Gothic" panose="020B0502020202020204" pitchFamily="34" charset="0"/>
            </a:endParaRPr>
          </a:p>
          <a:p>
            <a:pPr marL="457200" indent="-457200">
              <a:buFontTx/>
              <a:buChar char="-"/>
            </a:pPr>
            <a:r>
              <a:rPr lang="en-US" sz="2200" dirty="0">
                <a:latin typeface="Century Gothic" panose="020B0502020202020204" pitchFamily="34" charset="0"/>
              </a:rPr>
              <a:t>High end race horse markets subject to “luxury” risks.</a:t>
            </a:r>
          </a:p>
          <a:p>
            <a:pPr marL="457200" indent="-457200">
              <a:buFontTx/>
              <a:buChar char="-"/>
            </a:pPr>
            <a:endParaRPr lang="en-US" sz="2200" dirty="0">
              <a:latin typeface="Century Gothic" panose="020B0502020202020204" pitchFamily="34" charset="0"/>
            </a:endParaRPr>
          </a:p>
          <a:p>
            <a:pPr marL="457200" indent="-457200">
              <a:buFontTx/>
              <a:buChar char="-"/>
            </a:pPr>
            <a:r>
              <a:rPr lang="en-US" sz="2200" dirty="0">
                <a:latin typeface="Century Gothic" panose="020B0502020202020204" pitchFamily="34" charset="0"/>
              </a:rPr>
              <a:t>Competition for acres with other crops; barley or canola.</a:t>
            </a:r>
          </a:p>
          <a:p>
            <a:pPr marL="457200" indent="-457200">
              <a:buFontTx/>
              <a:buChar char="-"/>
            </a:pPr>
            <a:endParaRPr lang="en-US" sz="2200" dirty="0">
              <a:latin typeface="Century Gothic" panose="020B0502020202020204" pitchFamily="34" charset="0"/>
            </a:endParaRPr>
          </a:p>
          <a:p>
            <a:pPr marL="457200" indent="-457200">
              <a:buFontTx/>
              <a:buChar char="-"/>
            </a:pPr>
            <a:r>
              <a:rPr lang="en-US" sz="2200" dirty="0">
                <a:latin typeface="Century Gothic" panose="020B0502020202020204" pitchFamily="34" charset="0"/>
              </a:rPr>
              <a:t>Foreign oat growers are VERY aggressive when supply allows.</a:t>
            </a:r>
          </a:p>
          <a:p>
            <a:pPr marL="457200" indent="-457200">
              <a:buFontTx/>
              <a:buChar char="-"/>
            </a:pPr>
            <a:endParaRPr lang="en-US" sz="2200" dirty="0">
              <a:latin typeface="Century Gothic" panose="020B0502020202020204" pitchFamily="34" charset="0"/>
            </a:endParaRPr>
          </a:p>
          <a:p>
            <a:pPr marL="457200" indent="-457200">
              <a:buFontTx/>
              <a:buChar char="-"/>
            </a:pPr>
            <a:r>
              <a:rPr lang="en-US" sz="2200" dirty="0">
                <a:latin typeface="Century Gothic" panose="020B0502020202020204" pitchFamily="34" charset="0"/>
              </a:rPr>
              <a:t>Australia and South America (Chile) are our biggest competitors.</a:t>
            </a:r>
          </a:p>
          <a:p>
            <a:r>
              <a:rPr lang="en-US" sz="2200" dirty="0">
                <a:latin typeface="Century Gothic" panose="020B0502020202020204" pitchFamily="34" charset="0"/>
              </a:rPr>
              <a:t>    </a:t>
            </a:r>
          </a:p>
        </p:txBody>
      </p:sp>
    </p:spTree>
    <p:extLst>
      <p:ext uri="{BB962C8B-B14F-4D97-AF65-F5344CB8AC3E}">
        <p14:creationId xmlns:p14="http://schemas.microsoft.com/office/powerpoint/2010/main" val="24268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364" y="563513"/>
            <a:ext cx="8239245" cy="1221804"/>
          </a:xfrm>
        </p:spPr>
        <p:txBody>
          <a:bodyPr>
            <a:noAutofit/>
          </a:bodyPr>
          <a:lstStyle/>
          <a:p>
            <a:r>
              <a:rPr lang="en-US" sz="5400" b="1" i="1" dirty="0">
                <a:latin typeface="Book Antiqua" panose="02040602050305030304" pitchFamily="18" charset="0"/>
              </a:rPr>
              <a:t>The Buyers Perspective</a:t>
            </a:r>
          </a:p>
        </p:txBody>
      </p:sp>
      <p:sp>
        <p:nvSpPr>
          <p:cNvPr id="3" name="Content Placeholder 2"/>
          <p:cNvSpPr>
            <a:spLocks noGrp="1"/>
          </p:cNvSpPr>
          <p:nvPr>
            <p:ph idx="1"/>
          </p:nvPr>
        </p:nvSpPr>
        <p:spPr>
          <a:xfrm>
            <a:off x="2648216" y="1841422"/>
            <a:ext cx="8551539" cy="4863841"/>
          </a:xfrm>
        </p:spPr>
        <p:txBody>
          <a:bodyPr>
            <a:noAutofit/>
          </a:bodyPr>
          <a:lstStyle/>
          <a:p>
            <a:pPr marL="0" indent="0">
              <a:buNone/>
            </a:pPr>
            <a:r>
              <a:rPr lang="en-US" sz="2600" b="1" dirty="0"/>
              <a:t>Many producers DO NOT make oats part of their “normal” rotations.  Oats are still considered a specialty crop.  </a:t>
            </a:r>
          </a:p>
          <a:p>
            <a:pPr marL="0" indent="0">
              <a:buNone/>
            </a:pPr>
            <a:r>
              <a:rPr lang="en-US" sz="2600" b="1" dirty="0"/>
              <a:t>However, from an “oats buyers” perspective it is VERY important for us to have a stable source of supply &amp; quality.  Some producers move oats in and out of production every few years so it can be difficult for “oats buyers” to have reliable supplies.  If you commit to producing oats on a regular basis and get to know the main buyers, you will be able to maximize your ability to profitably market your oats. </a:t>
            </a:r>
            <a:endParaRPr lang="en-US" sz="2600" dirty="0"/>
          </a:p>
        </p:txBody>
      </p:sp>
      <p:sp>
        <p:nvSpPr>
          <p:cNvPr id="16" name="TextBox 15"/>
          <p:cNvSpPr txBox="1"/>
          <p:nvPr/>
        </p:nvSpPr>
        <p:spPr>
          <a:xfrm>
            <a:off x="111513" y="814039"/>
            <a:ext cx="1661532" cy="369332"/>
          </a:xfrm>
          <a:prstGeom prst="rect">
            <a:avLst/>
          </a:prstGeom>
          <a:noFill/>
        </p:spPr>
        <p:txBody>
          <a:bodyPr wrap="square" rtlCol="0">
            <a:spAutoFit/>
          </a:bodyPr>
          <a:lstStyle/>
          <a:p>
            <a:r>
              <a:rPr lang="en-US" b="1" i="1" dirty="0"/>
              <a:t>The buyer</a:t>
            </a:r>
          </a:p>
        </p:txBody>
      </p:sp>
    </p:spTree>
    <p:extLst>
      <p:ext uri="{BB962C8B-B14F-4D97-AF65-F5344CB8AC3E}">
        <p14:creationId xmlns:p14="http://schemas.microsoft.com/office/powerpoint/2010/main" val="700507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9966-DF07-46BB-B384-0BFDE7D3057C}"/>
              </a:ext>
            </a:extLst>
          </p:cNvPr>
          <p:cNvSpPr>
            <a:spLocks noGrp="1"/>
          </p:cNvSpPr>
          <p:nvPr>
            <p:ph type="title"/>
          </p:nvPr>
        </p:nvSpPr>
        <p:spPr>
          <a:xfrm>
            <a:off x="2227076" y="609600"/>
            <a:ext cx="8915399" cy="1555864"/>
          </a:xfrm>
        </p:spPr>
        <p:txBody>
          <a:bodyPr>
            <a:noAutofit/>
          </a:bodyPr>
          <a:lstStyle/>
          <a:p>
            <a:pPr algn="ctr"/>
            <a:r>
              <a:rPr lang="en-US" sz="6000" b="1" i="1">
                <a:solidFill>
                  <a:schemeClr val="tx1"/>
                </a:solidFill>
                <a:latin typeface="Book Antiqua" panose="02040602050305030304" pitchFamily="18" charset="0"/>
              </a:rPr>
              <a:t>Crop Planning &amp; Marketing Options</a:t>
            </a:r>
            <a:endParaRPr lang="en-US" sz="6000" b="1" i="1" dirty="0">
              <a:solidFill>
                <a:schemeClr val="tx1"/>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6FCA0A64-D5A9-4FEB-808E-3154FF9EB6A7}"/>
              </a:ext>
            </a:extLst>
          </p:cNvPr>
          <p:cNvSpPr>
            <a:spLocks noGrp="1"/>
          </p:cNvSpPr>
          <p:nvPr>
            <p:ph type="body" idx="1"/>
          </p:nvPr>
        </p:nvSpPr>
        <p:spPr>
          <a:xfrm>
            <a:off x="2589212" y="2534969"/>
            <a:ext cx="8915399" cy="4092167"/>
          </a:xfrm>
        </p:spPr>
        <p:txBody>
          <a:bodyPr>
            <a:normAutofit fontScale="92500" lnSpcReduction="10000"/>
          </a:bodyPr>
          <a:lstStyle/>
          <a:p>
            <a:r>
              <a:rPr lang="en-US" sz="2400" b="1" dirty="0">
                <a:solidFill>
                  <a:schemeClr val="tx1"/>
                </a:solidFill>
              </a:rPr>
              <a:t>In order to avoid possible shortages, some Milling companies utilize production contracts with “act of god” clauses with growers to mitigate risk and secure supply.  </a:t>
            </a:r>
          </a:p>
          <a:p>
            <a:r>
              <a:rPr lang="en-US" sz="2400" b="1" dirty="0">
                <a:solidFill>
                  <a:schemeClr val="tx1"/>
                </a:solidFill>
              </a:rPr>
              <a:t>Take really good representative samples.  Keep in sealed 5 gallon pail with lid. Use grams/half </a:t>
            </a:r>
            <a:r>
              <a:rPr lang="en-US" sz="2400" b="1" dirty="0" err="1">
                <a:solidFill>
                  <a:schemeClr val="tx1"/>
                </a:solidFill>
              </a:rPr>
              <a:t>litre</a:t>
            </a:r>
            <a:r>
              <a:rPr lang="en-US" sz="2400" b="1" dirty="0">
                <a:solidFill>
                  <a:schemeClr val="tx1"/>
                </a:solidFill>
              </a:rPr>
              <a:t>.</a:t>
            </a:r>
          </a:p>
          <a:p>
            <a:r>
              <a:rPr lang="en-US" sz="2400" b="1" dirty="0">
                <a:solidFill>
                  <a:schemeClr val="tx1"/>
                </a:solidFill>
              </a:rPr>
              <a:t>When forward contracting oats NEVER do more then 25%.</a:t>
            </a:r>
          </a:p>
          <a:p>
            <a:r>
              <a:rPr lang="en-US" sz="2400" b="1" dirty="0">
                <a:solidFill>
                  <a:schemeClr val="tx1"/>
                </a:solidFill>
              </a:rPr>
              <a:t>Glyphosate restrictions – know your buyer.</a:t>
            </a:r>
          </a:p>
          <a:p>
            <a:r>
              <a:rPr lang="en-US" sz="2400" b="1" dirty="0">
                <a:solidFill>
                  <a:schemeClr val="tx1"/>
                </a:solidFill>
              </a:rPr>
              <a:t>Know your buyers and the best varieties for marketing to your strengths. Morgan is still the “king of oats” in Alberta but is beginning to lose ground due to it’s lower beta-glucan” content.</a:t>
            </a:r>
          </a:p>
          <a:p>
            <a:r>
              <a:rPr lang="en-US" sz="2400" b="1" dirty="0">
                <a:solidFill>
                  <a:schemeClr val="tx1"/>
                </a:solidFill>
              </a:rPr>
              <a:t>Treat oats as a cash crop!!!!!</a:t>
            </a:r>
          </a:p>
        </p:txBody>
      </p:sp>
      <p:sp>
        <p:nvSpPr>
          <p:cNvPr id="4" name="TextBox 3">
            <a:extLst>
              <a:ext uri="{FF2B5EF4-FFF2-40B4-BE49-F238E27FC236}">
                <a16:creationId xmlns:a16="http://schemas.microsoft.com/office/drawing/2014/main" id="{7FD30DAB-57B1-41F6-AAA8-4FE160532D99}"/>
              </a:ext>
            </a:extLst>
          </p:cNvPr>
          <p:cNvSpPr txBox="1"/>
          <p:nvPr/>
        </p:nvSpPr>
        <p:spPr>
          <a:xfrm>
            <a:off x="94841" y="3244334"/>
            <a:ext cx="1661532" cy="369332"/>
          </a:xfrm>
          <a:prstGeom prst="rect">
            <a:avLst/>
          </a:prstGeom>
          <a:noFill/>
        </p:spPr>
        <p:txBody>
          <a:bodyPr wrap="square" rtlCol="0">
            <a:spAutoFit/>
          </a:bodyPr>
          <a:lstStyle/>
          <a:p>
            <a:r>
              <a:rPr lang="en-US" b="1" i="1"/>
              <a:t>Options</a:t>
            </a:r>
            <a:endParaRPr lang="en-US" b="1" i="1" dirty="0"/>
          </a:p>
        </p:txBody>
      </p:sp>
    </p:spTree>
    <p:extLst>
      <p:ext uri="{BB962C8B-B14F-4D97-AF65-F5344CB8AC3E}">
        <p14:creationId xmlns:p14="http://schemas.microsoft.com/office/powerpoint/2010/main" val="255168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B34A-AFA5-4E12-B256-C1DBD103C997}"/>
              </a:ext>
            </a:extLst>
          </p:cNvPr>
          <p:cNvSpPr>
            <a:spLocks noGrp="1"/>
          </p:cNvSpPr>
          <p:nvPr>
            <p:ph type="title"/>
          </p:nvPr>
        </p:nvSpPr>
        <p:spPr>
          <a:xfrm>
            <a:off x="2589212" y="304801"/>
            <a:ext cx="8915399" cy="1409323"/>
          </a:xfrm>
        </p:spPr>
        <p:txBody>
          <a:bodyPr>
            <a:normAutofit/>
          </a:bodyPr>
          <a:lstStyle/>
          <a:p>
            <a:r>
              <a:rPr lang="en-US" sz="5400" b="1" i="1" dirty="0">
                <a:latin typeface="Book Antiqua" panose="02040602050305030304" pitchFamily="18" charset="0"/>
              </a:rPr>
              <a:t>Who is Stony Plain Seed?</a:t>
            </a:r>
          </a:p>
        </p:txBody>
      </p:sp>
      <p:sp>
        <p:nvSpPr>
          <p:cNvPr id="3" name="Text Placeholder 2">
            <a:extLst>
              <a:ext uri="{FF2B5EF4-FFF2-40B4-BE49-F238E27FC236}">
                <a16:creationId xmlns:a16="http://schemas.microsoft.com/office/drawing/2014/main" id="{FB65DD9C-DB84-44C4-AF94-949C00543899}"/>
              </a:ext>
            </a:extLst>
          </p:cNvPr>
          <p:cNvSpPr>
            <a:spLocks noGrp="1"/>
          </p:cNvSpPr>
          <p:nvPr>
            <p:ph type="body" idx="1"/>
          </p:nvPr>
        </p:nvSpPr>
        <p:spPr>
          <a:xfrm>
            <a:off x="2589212" y="1583559"/>
            <a:ext cx="8915399" cy="4704049"/>
          </a:xfrm>
        </p:spPr>
        <p:txBody>
          <a:bodyPr>
            <a:normAutofit lnSpcReduction="10000"/>
          </a:bodyPr>
          <a:lstStyle/>
          <a:p>
            <a:r>
              <a:rPr lang="en-US" b="1" dirty="0">
                <a:solidFill>
                  <a:schemeClr val="tx1"/>
                </a:solidFill>
              </a:rPr>
              <a:t>Stony Plain Seed was established in 1954 primarily as a municipal seed cleaning plant.  SP Seed established a commercial division to service domestic and export clients when it moved to it’s current location in 1986.  </a:t>
            </a:r>
          </a:p>
          <a:p>
            <a:endParaRPr lang="en-US" b="1" dirty="0">
              <a:solidFill>
                <a:schemeClr val="tx1"/>
              </a:solidFill>
            </a:endParaRPr>
          </a:p>
          <a:p>
            <a:r>
              <a:rPr lang="en-US" b="1" dirty="0">
                <a:solidFill>
                  <a:schemeClr val="tx1"/>
                </a:solidFill>
              </a:rPr>
              <a:t>With more then 35 years experience in buying, processing and shipping oats, we have developed markets all over the world.</a:t>
            </a:r>
          </a:p>
          <a:p>
            <a:endParaRPr lang="en-US" b="1" dirty="0">
              <a:solidFill>
                <a:schemeClr val="tx1"/>
              </a:solidFill>
            </a:endParaRPr>
          </a:p>
          <a:p>
            <a:r>
              <a:rPr lang="en-US" b="1" dirty="0">
                <a:solidFill>
                  <a:schemeClr val="tx1"/>
                </a:solidFill>
              </a:rPr>
              <a:t>We can forward contract oats.</a:t>
            </a:r>
          </a:p>
          <a:p>
            <a:endParaRPr lang="en-US" b="1" dirty="0">
              <a:solidFill>
                <a:schemeClr val="tx1"/>
              </a:solidFill>
            </a:endParaRPr>
          </a:p>
          <a:p>
            <a:r>
              <a:rPr lang="en-US" b="1" dirty="0">
                <a:solidFill>
                  <a:schemeClr val="tx1"/>
                </a:solidFill>
              </a:rPr>
              <a:t>Our specialty is Oats and we pride </a:t>
            </a:r>
          </a:p>
          <a:p>
            <a:r>
              <a:rPr lang="en-US" b="1" dirty="0">
                <a:solidFill>
                  <a:schemeClr val="tx1"/>
                </a:solidFill>
              </a:rPr>
              <a:t>ourselves on personalized service.  </a:t>
            </a:r>
          </a:p>
          <a:p>
            <a:endParaRPr lang="en-US" dirty="0"/>
          </a:p>
          <a:p>
            <a:r>
              <a:rPr lang="en-US" b="1" dirty="0">
                <a:solidFill>
                  <a:schemeClr val="tx1"/>
                </a:solidFill>
              </a:rPr>
              <a:t>Flexible and easy to work with. </a:t>
            </a:r>
            <a:br>
              <a:rPr lang="en-US" dirty="0"/>
            </a:br>
            <a:endParaRPr lang="en-US" dirty="0"/>
          </a:p>
        </p:txBody>
      </p:sp>
      <p:pic>
        <p:nvPicPr>
          <p:cNvPr id="5" name="Picture 4" descr="A picture containing sky, outdoor&#10;&#10;Description automatically generated">
            <a:extLst>
              <a:ext uri="{FF2B5EF4-FFF2-40B4-BE49-F238E27FC236}">
                <a16:creationId xmlns:a16="http://schemas.microsoft.com/office/drawing/2014/main" id="{E0D93767-44A9-4549-92E0-D0D7B6567455}"/>
              </a:ext>
            </a:extLst>
          </p:cNvPr>
          <p:cNvPicPr>
            <a:picLocks noChangeAspect="1"/>
          </p:cNvPicPr>
          <p:nvPr/>
        </p:nvPicPr>
        <p:blipFill>
          <a:blip r:embed="rId2"/>
          <a:stretch>
            <a:fillRect/>
          </a:stretch>
        </p:blipFill>
        <p:spPr>
          <a:xfrm>
            <a:off x="6702949" y="3593393"/>
            <a:ext cx="4801662" cy="2824728"/>
          </a:xfrm>
          <a:prstGeom prst="rect">
            <a:avLst/>
          </a:prstGeom>
        </p:spPr>
      </p:pic>
    </p:spTree>
    <p:extLst>
      <p:ext uri="{BB962C8B-B14F-4D97-AF65-F5344CB8AC3E}">
        <p14:creationId xmlns:p14="http://schemas.microsoft.com/office/powerpoint/2010/main" val="317110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b="1" i="1" u="sng">
                <a:highlight>
                  <a:srgbClr val="FFFF00"/>
                </a:highlight>
                <a:latin typeface="Book Antiqua" panose="02040602050305030304" pitchFamily="18" charset="0"/>
              </a:rPr>
              <a:t>Pricing Predictions 2021/22</a:t>
            </a:r>
          </a:p>
        </p:txBody>
      </p:sp>
      <p:sp>
        <p:nvSpPr>
          <p:cNvPr id="3" name="Content Placeholder 2"/>
          <p:cNvSpPr>
            <a:spLocks noGrp="1"/>
          </p:cNvSpPr>
          <p:nvPr>
            <p:ph idx="1"/>
          </p:nvPr>
        </p:nvSpPr>
        <p:spPr>
          <a:xfrm>
            <a:off x="2589212" y="2125362"/>
            <a:ext cx="5835121" cy="3785860"/>
          </a:xfrm>
        </p:spPr>
        <p:txBody>
          <a:bodyPr>
            <a:normAutofit/>
          </a:bodyPr>
          <a:lstStyle/>
          <a:p>
            <a:pPr marL="0" indent="0">
              <a:buNone/>
            </a:pPr>
            <a:r>
              <a:rPr lang="en-US" b="1"/>
              <a:t>Feed Oats: $ 3.00 – 3.50 /bu. </a:t>
            </a:r>
          </a:p>
          <a:p>
            <a:pPr marL="0" indent="0">
              <a:buNone/>
            </a:pPr>
            <a:endParaRPr lang="en-US" b="1"/>
          </a:p>
          <a:p>
            <a:pPr marL="0" indent="0">
              <a:buNone/>
            </a:pPr>
            <a:r>
              <a:rPr lang="en-US" b="1"/>
              <a:t>2CW/Milling/PONY Oats: </a:t>
            </a:r>
          </a:p>
          <a:p>
            <a:pPr marL="0" indent="0">
              <a:buNone/>
            </a:pPr>
            <a:r>
              <a:rPr lang="en-US" b="1"/>
              <a:t>                   $ 3.50 - $ 4.00/bu.</a:t>
            </a:r>
          </a:p>
          <a:p>
            <a:pPr marL="0" indent="0">
              <a:buNone/>
            </a:pPr>
            <a:endParaRPr lang="en-US" b="1"/>
          </a:p>
          <a:p>
            <a:pPr marL="0" indent="0">
              <a:buNone/>
            </a:pPr>
            <a:r>
              <a:rPr lang="en-US" b="1"/>
              <a:t>These prices are delivered to the facility.  </a:t>
            </a:r>
            <a:endParaRPr lang="en-US"/>
          </a:p>
          <a:p>
            <a:pPr marL="0" indent="0">
              <a:buNone/>
            </a:pPr>
            <a:endParaRPr lang="en-US" dirty="0"/>
          </a:p>
        </p:txBody>
      </p:sp>
      <p:pic>
        <p:nvPicPr>
          <p:cNvPr id="5" name="Picture 4" descr="A person holding a watch&#10;&#10;Description automatically generated with low confidence">
            <a:extLst>
              <a:ext uri="{FF2B5EF4-FFF2-40B4-BE49-F238E27FC236}">
                <a16:creationId xmlns:a16="http://schemas.microsoft.com/office/drawing/2014/main" id="{B19C868E-9914-4A70-B0EA-34216684474F}"/>
              </a:ext>
            </a:extLst>
          </p:cNvPr>
          <p:cNvPicPr>
            <a:picLocks noChangeAspect="1"/>
          </p:cNvPicPr>
          <p:nvPr/>
        </p:nvPicPr>
        <p:blipFill rotWithShape="1">
          <a:blip r:embed="rId2"/>
          <a:srcRect l="19600" r="37211"/>
          <a:stretch/>
        </p:blipFill>
        <p:spPr>
          <a:xfrm>
            <a:off x="8110330" y="1451636"/>
            <a:ext cx="3394281" cy="4415764"/>
          </a:xfrm>
          <a:prstGeom prst="rect">
            <a:avLst/>
          </a:prstGeom>
        </p:spPr>
      </p:pic>
    </p:spTree>
    <p:extLst>
      <p:ext uri="{BB962C8B-B14F-4D97-AF65-F5344CB8AC3E}">
        <p14:creationId xmlns:p14="http://schemas.microsoft.com/office/powerpoint/2010/main" val="865308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9" name="Group 11">
            <a:extLst>
              <a:ext uri="{FF2B5EF4-FFF2-40B4-BE49-F238E27FC236}">
                <a16:creationId xmlns:a16="http://schemas.microsoft.com/office/drawing/2014/main" id="{62F0D7F1-3AA3-41FE-962C-5DB0B5A9B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4C17A32D-661C-4A7D-B00F-ED07721E9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14934C4F-A6E0-4531-BCA6-E0299B443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CBC56C65-6D5F-44BD-987D-CB705ECD8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12F08DB5-0184-4523-A76B-F3BE3B64C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9F92F39F-8BE5-4422-975B-806D8763E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B45B674-93EA-4CB2-8BFE-4DD11ECB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B9F663F7-D512-43BF-A60F-548158DD2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F5792ABF-EE75-49E2-A0E0-3247D09E5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D6862EA5-AD9D-43A8-B7D6-57A620D20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56312FE8-78B6-4653-92B0-7ADC66B3B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6DC1169-7F5B-490D-BE24-C32167EBB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74759D47-CB5B-46A1-8BDF-546FF6071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25">
            <a:extLst>
              <a:ext uri="{FF2B5EF4-FFF2-40B4-BE49-F238E27FC236}">
                <a16:creationId xmlns:a16="http://schemas.microsoft.com/office/drawing/2014/main" id="{FA955F5D-8B25-4A69-9A86-1963D8A5C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7" name="Freeform 27">
              <a:extLst>
                <a:ext uri="{FF2B5EF4-FFF2-40B4-BE49-F238E27FC236}">
                  <a16:creationId xmlns:a16="http://schemas.microsoft.com/office/drawing/2014/main" id="{A4215EA8-B880-40B5-BCFF-DCFCE9C4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4FBCFB3E-4A32-4040-A28F-B296CE90C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89CE682E-721B-41C1-8F59-A68EEBC5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5C9C7739-9AD6-4B85-A486-C92E99CD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5C48EE9C-CD0F-4779-9399-65AC7632B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4D0D1044-849F-4C27-A652-D2910B84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37B7AEAD-E626-4827-B5EF-F9DD361C8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D97C048D-34F0-45AB-9C46-0A797344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3D70364F-56BC-43CE-BD82-E6065E8B7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F00D1134-DA53-4E46-A37D-77B2B74F8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9971E03E-2FA8-4F0F-A287-58C7B091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1139B5CD-D486-4C27-9AD1-9E856E260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1" name="Rectangle 39">
            <a:extLst>
              <a:ext uri="{FF2B5EF4-FFF2-40B4-BE49-F238E27FC236}">
                <a16:creationId xmlns:a16="http://schemas.microsoft.com/office/drawing/2014/main" id="{7930CC7B-1674-4BB1-B36F-D9B325A42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11">
            <a:extLst>
              <a:ext uri="{FF2B5EF4-FFF2-40B4-BE49-F238E27FC236}">
                <a16:creationId xmlns:a16="http://schemas.microsoft.com/office/drawing/2014/main" id="{05C24618-074C-47D2-A727-57045F7E6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63" name="Rectangle 43">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5">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B7D3E4-D464-4CE7-9E43-F03B8C3F0CED}"/>
              </a:ext>
            </a:extLst>
          </p:cNvPr>
          <p:cNvSpPr>
            <a:spLocks noGrp="1"/>
          </p:cNvSpPr>
          <p:nvPr>
            <p:ph type="title"/>
          </p:nvPr>
        </p:nvSpPr>
        <p:spPr>
          <a:xfrm>
            <a:off x="1843391" y="624110"/>
            <a:ext cx="9383408" cy="1280890"/>
          </a:xfrm>
        </p:spPr>
        <p:txBody>
          <a:bodyPr vert="horz" lIns="91440" tIns="45720" rIns="91440" bIns="45720" rtlCol="0" anchor="t">
            <a:normAutofit/>
          </a:bodyPr>
          <a:lstStyle/>
          <a:p>
            <a:r>
              <a:rPr lang="en-US" sz="3600" b="1" i="1">
                <a:solidFill>
                  <a:schemeClr val="bg1"/>
                </a:solidFill>
              </a:rPr>
              <a:t>Conclusion -Why Oats???</a:t>
            </a:r>
          </a:p>
        </p:txBody>
      </p:sp>
      <p:sp>
        <p:nvSpPr>
          <p:cNvPr id="6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6" name="Text Placeholder 5">
            <a:extLst>
              <a:ext uri="{FF2B5EF4-FFF2-40B4-BE49-F238E27FC236}">
                <a16:creationId xmlns:a16="http://schemas.microsoft.com/office/drawing/2014/main" id="{BBEA617C-5073-4FE3-9DA0-782AFB745401}"/>
              </a:ext>
            </a:extLst>
          </p:cNvPr>
          <p:cNvGraphicFramePr/>
          <p:nvPr>
            <p:extLst>
              <p:ext uri="{D42A27DB-BD31-4B8C-83A1-F6EECF244321}">
                <p14:modId xmlns:p14="http://schemas.microsoft.com/office/powerpoint/2010/main" val="1101060287"/>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594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7BD2-4151-4624-ACA2-042A961E55BD}"/>
              </a:ext>
            </a:extLst>
          </p:cNvPr>
          <p:cNvSpPr>
            <a:spLocks noGrp="1"/>
          </p:cNvSpPr>
          <p:nvPr>
            <p:ph type="title"/>
          </p:nvPr>
        </p:nvSpPr>
        <p:spPr>
          <a:xfrm>
            <a:off x="2440524" y="624110"/>
            <a:ext cx="9751476" cy="1344390"/>
          </a:xfrm>
        </p:spPr>
        <p:txBody>
          <a:bodyPr>
            <a:noAutofit/>
          </a:bodyPr>
          <a:lstStyle/>
          <a:p>
            <a:r>
              <a:rPr lang="en-US" sz="4800" b="1" i="1" dirty="0">
                <a:highlight>
                  <a:srgbClr val="FFFF00"/>
                </a:highlight>
              </a:rPr>
              <a:t>Year in Review 2019/2020 –</a:t>
            </a:r>
            <a:br>
              <a:rPr lang="en-US" sz="4800" b="1" i="1" dirty="0">
                <a:highlight>
                  <a:srgbClr val="FFFF00"/>
                </a:highlight>
              </a:rPr>
            </a:br>
            <a:r>
              <a:rPr lang="en-US" sz="4800" b="1" i="1" dirty="0">
                <a:highlight>
                  <a:srgbClr val="FFFF00"/>
                </a:highlight>
              </a:rPr>
              <a:t>one word - WOW!!!!!</a:t>
            </a:r>
          </a:p>
        </p:txBody>
      </p:sp>
      <p:sp>
        <p:nvSpPr>
          <p:cNvPr id="4" name="Content Placeholder 3">
            <a:extLst>
              <a:ext uri="{FF2B5EF4-FFF2-40B4-BE49-F238E27FC236}">
                <a16:creationId xmlns:a16="http://schemas.microsoft.com/office/drawing/2014/main" id="{CD171EC9-3C60-4129-9806-698B5AEA812B}"/>
              </a:ext>
            </a:extLst>
          </p:cNvPr>
          <p:cNvSpPr>
            <a:spLocks noGrp="1"/>
          </p:cNvSpPr>
          <p:nvPr>
            <p:ph sz="half" idx="2"/>
          </p:nvPr>
        </p:nvSpPr>
        <p:spPr>
          <a:xfrm>
            <a:off x="2284412" y="2209800"/>
            <a:ext cx="9751476" cy="5041900"/>
          </a:xfrm>
        </p:spPr>
        <p:txBody>
          <a:bodyPr>
            <a:normAutofit/>
          </a:bodyPr>
          <a:lstStyle/>
          <a:p>
            <a:pPr marL="0" indent="0">
              <a:buNone/>
            </a:pPr>
            <a:r>
              <a:rPr lang="en-US" sz="3600" dirty="0"/>
              <a:t>The 2019/2020 harvest was once again plagued by damp to wet conditions; just like the previous 4 years.  This affected the overall quality of the oat harvest across most of Alberta.  In fact, many thousands of acres were left unharvested which brought us another challenge,….. Spring Thrashed oats.</a:t>
            </a:r>
          </a:p>
        </p:txBody>
      </p:sp>
    </p:spTree>
    <p:extLst>
      <p:ext uri="{BB962C8B-B14F-4D97-AF65-F5344CB8AC3E}">
        <p14:creationId xmlns:p14="http://schemas.microsoft.com/office/powerpoint/2010/main" val="2136224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183F42-3209-4BFB-97D7-4B1C81860E0D}"/>
              </a:ext>
            </a:extLst>
          </p:cNvPr>
          <p:cNvSpPr>
            <a:spLocks noGrp="1"/>
          </p:cNvSpPr>
          <p:nvPr>
            <p:ph sz="half" idx="2"/>
          </p:nvPr>
        </p:nvSpPr>
        <p:spPr>
          <a:xfrm>
            <a:off x="2322512" y="770966"/>
            <a:ext cx="9386888" cy="5617134"/>
          </a:xfrm>
        </p:spPr>
        <p:txBody>
          <a:bodyPr>
            <a:normAutofit lnSpcReduction="10000"/>
          </a:bodyPr>
          <a:lstStyle/>
          <a:p>
            <a:pPr marL="0" indent="0">
              <a:buNone/>
            </a:pPr>
            <a:r>
              <a:rPr lang="en-US" sz="2400" dirty="0"/>
              <a:t>Oat prices in 2020 were historically high!!!!  I have been buying oats for 15 years and have NEVER seen prices this high.</a:t>
            </a:r>
          </a:p>
          <a:p>
            <a:pPr marL="0" indent="0">
              <a:buNone/>
            </a:pPr>
            <a:endParaRPr lang="en-US" sz="2400" dirty="0"/>
          </a:p>
          <a:p>
            <a:pPr marL="0" indent="0">
              <a:buNone/>
            </a:pPr>
            <a:r>
              <a:rPr lang="en-US" sz="2400" dirty="0"/>
              <a:t>I returned to Stony Plain Seed in January of 2020.  </a:t>
            </a:r>
          </a:p>
          <a:p>
            <a:pPr marL="0" indent="0">
              <a:buNone/>
            </a:pPr>
            <a:r>
              <a:rPr lang="en-US" sz="2400" dirty="0"/>
              <a:t>Oat prices were as follows:  2 CW Oats: $ 3.00/bushel</a:t>
            </a:r>
          </a:p>
          <a:p>
            <a:pPr marL="0" indent="0">
              <a:buNone/>
            </a:pPr>
            <a:r>
              <a:rPr lang="en-US" sz="2400" dirty="0"/>
              <a:t>                                                 3 CW Oats: $ 2.50/bushel</a:t>
            </a:r>
          </a:p>
          <a:p>
            <a:pPr marL="0" indent="0">
              <a:buNone/>
            </a:pPr>
            <a:r>
              <a:rPr lang="en-US" sz="2400" dirty="0"/>
              <a:t>                               Spring Thrashed Oats: $ 2.00/bushel</a:t>
            </a:r>
          </a:p>
          <a:p>
            <a:pPr marL="0" indent="0">
              <a:buNone/>
            </a:pPr>
            <a:endParaRPr lang="en-US" sz="2400" dirty="0"/>
          </a:p>
          <a:p>
            <a:pPr marL="0" indent="0">
              <a:buNone/>
            </a:pPr>
            <a:r>
              <a:rPr lang="en-US" sz="2400" dirty="0"/>
              <a:t>By the end of 2020 (July), our prices were as follows:</a:t>
            </a:r>
          </a:p>
          <a:p>
            <a:pPr marL="0" indent="0">
              <a:buNone/>
            </a:pPr>
            <a:r>
              <a:rPr lang="en-US" sz="2400" dirty="0"/>
              <a:t>Oat prices were as follows:  2 CW Oats: $ 4.25/bushel</a:t>
            </a:r>
          </a:p>
          <a:p>
            <a:pPr marL="0" indent="0">
              <a:buNone/>
            </a:pPr>
            <a:r>
              <a:rPr lang="en-US" sz="2400" dirty="0"/>
              <a:t>                                                 3 CW Oats: $ 3.75/bushel</a:t>
            </a:r>
          </a:p>
          <a:p>
            <a:pPr marL="0" indent="0">
              <a:buNone/>
            </a:pPr>
            <a:r>
              <a:rPr lang="en-US" sz="2400" dirty="0"/>
              <a:t>                               Spring Thrashed Oats: $ 3.25/bushel</a:t>
            </a:r>
          </a:p>
          <a:p>
            <a:pPr marL="0" indent="0">
              <a:buNone/>
            </a:pPr>
            <a:endParaRPr lang="en-US" sz="2400" dirty="0"/>
          </a:p>
          <a:p>
            <a:pPr marL="0" indent="0">
              <a:buNone/>
            </a:pP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3849628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396D2-BA9D-4B09-9AD1-583802CBF821}"/>
              </a:ext>
            </a:extLst>
          </p:cNvPr>
          <p:cNvSpPr>
            <a:spLocks noGrp="1"/>
          </p:cNvSpPr>
          <p:nvPr>
            <p:ph idx="1"/>
          </p:nvPr>
        </p:nvSpPr>
        <p:spPr>
          <a:xfrm>
            <a:off x="2195512" y="571500"/>
            <a:ext cx="9615488" cy="5918200"/>
          </a:xfrm>
        </p:spPr>
        <p:txBody>
          <a:bodyPr>
            <a:normAutofit fontScale="92500"/>
          </a:bodyPr>
          <a:lstStyle/>
          <a:p>
            <a:pPr marL="0" indent="0">
              <a:buNone/>
            </a:pPr>
            <a:r>
              <a:rPr lang="en-US" sz="2800" dirty="0"/>
              <a:t>Why were the prices so high?</a:t>
            </a:r>
          </a:p>
          <a:p>
            <a:pPr marL="0" indent="0">
              <a:buNone/>
            </a:pPr>
            <a:r>
              <a:rPr lang="en-US" sz="2800" dirty="0"/>
              <a:t>  </a:t>
            </a:r>
          </a:p>
          <a:p>
            <a:pPr marL="0" indent="0">
              <a:buNone/>
            </a:pPr>
            <a:r>
              <a:rPr lang="en-US" sz="2800" dirty="0"/>
              <a:t>Simple,…. Less good quality oats for pony and milling markets.  More buying competition.</a:t>
            </a:r>
          </a:p>
          <a:p>
            <a:pPr marL="0" indent="0">
              <a:buNone/>
            </a:pPr>
            <a:endParaRPr lang="en-US" sz="2800" dirty="0"/>
          </a:p>
          <a:p>
            <a:pPr marL="0" indent="0">
              <a:buNone/>
            </a:pPr>
            <a:r>
              <a:rPr lang="en-US" sz="2800" dirty="0"/>
              <a:t>In 2019/2020, the oat quality was not stellar and many of the milling companies were scrambling to find suitable product.  In fact, many of the local companies ran short on supply and were forced to buy from line companies at inflated prices.  In addition, there were shortages in other Provinces which led several companies actually poaching local supplies.  We were supplying oats as far east as Ontario &amp; Quebec.</a:t>
            </a:r>
          </a:p>
          <a:p>
            <a:endParaRPr lang="en-US" dirty="0"/>
          </a:p>
        </p:txBody>
      </p:sp>
    </p:spTree>
    <p:extLst>
      <p:ext uri="{BB962C8B-B14F-4D97-AF65-F5344CB8AC3E}">
        <p14:creationId xmlns:p14="http://schemas.microsoft.com/office/powerpoint/2010/main" val="1767399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548" y="217283"/>
            <a:ext cx="9387850" cy="6418908"/>
          </a:xfrm>
        </p:spPr>
        <p:txBody>
          <a:bodyPr>
            <a:noAutofit/>
          </a:bodyPr>
          <a:lstStyle/>
          <a:p>
            <a:pPr algn="ctr"/>
            <a:r>
              <a:rPr lang="en-US" sz="6600" dirty="0">
                <a:latin typeface="Book Antiqua" panose="02040602050305030304" pitchFamily="18" charset="0"/>
              </a:rPr>
              <a:t>By the numbers:</a:t>
            </a:r>
            <a:br>
              <a:rPr lang="en-US" sz="6600" dirty="0">
                <a:latin typeface="Book Antiqua" panose="02040602050305030304" pitchFamily="18" charset="0"/>
              </a:rPr>
            </a:br>
            <a:r>
              <a:rPr lang="en-US" sz="3200" b="1" dirty="0">
                <a:latin typeface="Book Antiqua" panose="02040602050305030304" pitchFamily="18" charset="0"/>
              </a:rPr>
              <a:t>Oats Acres in Alberta:</a:t>
            </a:r>
            <a:br>
              <a:rPr lang="en-US" sz="3200" b="1" dirty="0">
                <a:latin typeface="Book Antiqua" panose="02040602050305030304" pitchFamily="18" charset="0"/>
              </a:rPr>
            </a:br>
            <a:r>
              <a:rPr lang="en-US" sz="3200" b="1" dirty="0">
                <a:latin typeface="Book Antiqua" panose="02040602050305030304" pitchFamily="18" charset="0"/>
              </a:rPr>
              <a:t>2014 = 670,000 = 23.7%</a:t>
            </a:r>
            <a:br>
              <a:rPr lang="en-US" sz="3200" b="1" dirty="0">
                <a:latin typeface="Book Antiqua" panose="02040602050305030304" pitchFamily="18" charset="0"/>
              </a:rPr>
            </a:br>
            <a:r>
              <a:rPr lang="en-US" sz="3200" b="1" dirty="0">
                <a:latin typeface="Book Antiqua" panose="02040602050305030304" pitchFamily="18" charset="0"/>
              </a:rPr>
              <a:t>2015 = 670,000 = 20.0%</a:t>
            </a:r>
            <a:br>
              <a:rPr lang="en-US" sz="3200" b="1" dirty="0">
                <a:latin typeface="Book Antiqua" panose="02040602050305030304" pitchFamily="18" charset="0"/>
              </a:rPr>
            </a:br>
            <a:r>
              <a:rPr lang="en-US" sz="3200" b="1" dirty="0">
                <a:latin typeface="Book Antiqua" panose="02040602050305030304" pitchFamily="18" charset="0"/>
              </a:rPr>
              <a:t>2016 = 720,000 = 25.1%</a:t>
            </a:r>
            <a:br>
              <a:rPr lang="en-US" sz="3200" b="1" dirty="0">
                <a:latin typeface="Book Antiqua" panose="02040602050305030304" pitchFamily="18" charset="0"/>
              </a:rPr>
            </a:br>
            <a:r>
              <a:rPr lang="en-US" sz="3200" b="1" dirty="0">
                <a:latin typeface="Book Antiqua" panose="02040602050305030304" pitchFamily="18" charset="0"/>
              </a:rPr>
              <a:t>2017 = 690,000 = 21.6%</a:t>
            </a:r>
            <a:br>
              <a:rPr lang="en-US" sz="3200" b="1" dirty="0">
                <a:latin typeface="Book Antiqua" panose="02040602050305030304" pitchFamily="18" charset="0"/>
              </a:rPr>
            </a:br>
            <a:r>
              <a:rPr lang="en-US" sz="3200" b="1" dirty="0">
                <a:latin typeface="Book Antiqua" panose="02040602050305030304" pitchFamily="18" charset="0"/>
              </a:rPr>
              <a:t>2018 = 795,000 = 25.6%</a:t>
            </a:r>
            <a:br>
              <a:rPr lang="en-US" sz="3200" b="1" dirty="0">
                <a:latin typeface="Book Antiqua" panose="02040602050305030304" pitchFamily="18" charset="0"/>
              </a:rPr>
            </a:br>
            <a:r>
              <a:rPr lang="en-US" sz="3200" b="1" dirty="0">
                <a:latin typeface="Book Antiqua" panose="02040602050305030304" pitchFamily="18" charset="0"/>
              </a:rPr>
              <a:t>2019 = 899,000 = 24.9 %</a:t>
            </a:r>
            <a:br>
              <a:rPr lang="en-US" sz="3200" b="1" dirty="0">
                <a:latin typeface="Book Antiqua" panose="02040602050305030304" pitchFamily="18" charset="0"/>
              </a:rPr>
            </a:br>
            <a:r>
              <a:rPr lang="en-US" sz="3200" b="1" dirty="0">
                <a:latin typeface="Book Antiqua" panose="02040602050305030304" pitchFamily="18" charset="0"/>
              </a:rPr>
              <a:t>2020 = 881,000 = 23.2%</a:t>
            </a:r>
            <a:br>
              <a:rPr lang="en-US" sz="3200" dirty="0">
                <a:latin typeface="Book Antiqua" panose="02040602050305030304" pitchFamily="18" charset="0"/>
              </a:rPr>
            </a:br>
            <a:r>
              <a:rPr lang="en-US" sz="2000" dirty="0">
                <a:latin typeface="Book Antiqua" panose="02040602050305030304" pitchFamily="18" charset="0"/>
              </a:rPr>
              <a:t>Alberta has averaged approximately 23.4% of all seeded oat acres in Canada since 2014. Oats acres in 2021 expected to dip by approximately 3-5%.</a:t>
            </a:r>
            <a:br>
              <a:rPr lang="en-US" sz="2000" dirty="0">
                <a:latin typeface="Book Antiqua" panose="02040602050305030304" pitchFamily="18" charset="0"/>
              </a:rPr>
            </a:br>
            <a:r>
              <a:rPr lang="en-US" sz="2000" dirty="0">
                <a:latin typeface="Book Antiqua" panose="02040602050305030304" pitchFamily="18" charset="0"/>
              </a:rPr>
              <a:t>Saskatchewan Averaged 50% of total production and Manitoba Averaged 14% of total  production during the same period.</a:t>
            </a:r>
            <a:br>
              <a:rPr lang="en-US" sz="2000" dirty="0">
                <a:latin typeface="Book Antiqua" panose="02040602050305030304" pitchFamily="18" charset="0"/>
              </a:rPr>
            </a:br>
            <a:endParaRPr lang="en-US" sz="2000" u="sng" dirty="0">
              <a:latin typeface="Book Antiqua" panose="02040602050305030304" pitchFamily="18" charset="0"/>
            </a:endParaRPr>
          </a:p>
        </p:txBody>
      </p:sp>
      <p:sp>
        <p:nvSpPr>
          <p:cNvPr id="7" name="TextBox 6"/>
          <p:cNvSpPr txBox="1"/>
          <p:nvPr/>
        </p:nvSpPr>
        <p:spPr>
          <a:xfrm>
            <a:off x="121298" y="783772"/>
            <a:ext cx="1744825" cy="369332"/>
          </a:xfrm>
          <a:prstGeom prst="rect">
            <a:avLst/>
          </a:prstGeom>
          <a:noFill/>
        </p:spPr>
        <p:txBody>
          <a:bodyPr wrap="square" rtlCol="0">
            <a:spAutoFit/>
          </a:bodyPr>
          <a:lstStyle/>
          <a:p>
            <a:r>
              <a:rPr lang="en-US" b="1" i="1" dirty="0"/>
              <a:t>Numbers:</a:t>
            </a:r>
          </a:p>
        </p:txBody>
      </p:sp>
    </p:spTree>
    <p:extLst>
      <p:ext uri="{BB962C8B-B14F-4D97-AF65-F5344CB8AC3E}">
        <p14:creationId xmlns:p14="http://schemas.microsoft.com/office/powerpoint/2010/main" val="205069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443" y="498437"/>
            <a:ext cx="7619732" cy="1082714"/>
          </a:xfrm>
        </p:spPr>
        <p:txBody>
          <a:bodyPr>
            <a:noAutofit/>
          </a:bodyPr>
          <a:lstStyle/>
          <a:p>
            <a:r>
              <a:rPr lang="en-US" sz="5400" b="1" i="1" dirty="0">
                <a:latin typeface="Book Antiqua" panose="02040602050305030304" pitchFamily="18" charset="0"/>
              </a:rPr>
              <a:t>What are your yields???</a:t>
            </a:r>
          </a:p>
        </p:txBody>
      </p:sp>
      <p:sp>
        <p:nvSpPr>
          <p:cNvPr id="3" name="Content Placeholder 2"/>
          <p:cNvSpPr>
            <a:spLocks noGrp="1"/>
          </p:cNvSpPr>
          <p:nvPr>
            <p:ph idx="1"/>
          </p:nvPr>
        </p:nvSpPr>
        <p:spPr>
          <a:xfrm>
            <a:off x="2467242" y="1581151"/>
            <a:ext cx="9419957" cy="4877983"/>
          </a:xfrm>
        </p:spPr>
        <p:txBody>
          <a:bodyPr>
            <a:noAutofit/>
          </a:bodyPr>
          <a:lstStyle/>
          <a:p>
            <a:pPr marL="0" indent="0">
              <a:buNone/>
            </a:pPr>
            <a:r>
              <a:rPr lang="en-US" sz="2400" dirty="0"/>
              <a:t>According to Statistics Canada, the average yield for oats in Alberta is 93 bushels, Saskatchewan is 91 and Manitoba is a whooping 110!!!!.  For producers who take oats “seriously”,…average yields are much higher, usually  closer to 120-140 bushels per acre. </a:t>
            </a:r>
          </a:p>
          <a:p>
            <a:pPr marL="0" indent="0">
              <a:buNone/>
            </a:pPr>
            <a:r>
              <a:rPr lang="en-US" sz="2400" dirty="0"/>
              <a:t>For some regions of the province such as the “Peace Country”; oats are treated as a cash crop with high value returns.</a:t>
            </a:r>
          </a:p>
          <a:p>
            <a:pPr marL="0" indent="0">
              <a:buNone/>
            </a:pPr>
            <a:r>
              <a:rPr lang="en-US" sz="2400" dirty="0"/>
              <a:t>Preferred varieties: Morgan, Derby are the old guard for oats but  Camden and Summit appear to be making headway with seeded acres in Alberta.  Some forage varieties such as Mustang are still very popular for feed &amp; pony oats market.</a:t>
            </a:r>
          </a:p>
          <a:p>
            <a:pPr marL="0" indent="0">
              <a:buNone/>
            </a:pPr>
            <a:endParaRPr lang="en-US" sz="2400" dirty="0"/>
          </a:p>
          <a:p>
            <a:pPr marL="0" indent="0">
              <a:buNone/>
            </a:pPr>
            <a:r>
              <a:rPr lang="en-US" sz="2000" dirty="0"/>
              <a:t>	</a:t>
            </a:r>
          </a:p>
        </p:txBody>
      </p:sp>
      <p:sp>
        <p:nvSpPr>
          <p:cNvPr id="4" name="TextBox 3"/>
          <p:cNvSpPr txBox="1"/>
          <p:nvPr/>
        </p:nvSpPr>
        <p:spPr>
          <a:xfrm>
            <a:off x="167269" y="802887"/>
            <a:ext cx="1661532" cy="369332"/>
          </a:xfrm>
          <a:prstGeom prst="rect">
            <a:avLst/>
          </a:prstGeom>
          <a:noFill/>
        </p:spPr>
        <p:txBody>
          <a:bodyPr wrap="square" rtlCol="0">
            <a:spAutoFit/>
          </a:bodyPr>
          <a:lstStyle/>
          <a:p>
            <a:endParaRPr lang="en-US" b="1" i="1" dirty="0"/>
          </a:p>
        </p:txBody>
      </p:sp>
    </p:spTree>
    <p:extLst>
      <p:ext uri="{BB962C8B-B14F-4D97-AF65-F5344CB8AC3E}">
        <p14:creationId xmlns:p14="http://schemas.microsoft.com/office/powerpoint/2010/main" val="221248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C64AAE-A85F-417C-92C1-16D37C0655C3}"/>
              </a:ext>
            </a:extLst>
          </p:cNvPr>
          <p:cNvSpPr>
            <a:spLocks noGrp="1"/>
          </p:cNvSpPr>
          <p:nvPr>
            <p:ph sz="half" idx="2"/>
          </p:nvPr>
        </p:nvSpPr>
        <p:spPr>
          <a:xfrm>
            <a:off x="1966912" y="364566"/>
            <a:ext cx="9920288" cy="6214034"/>
          </a:xfrm>
        </p:spPr>
        <p:txBody>
          <a:bodyPr>
            <a:normAutofit lnSpcReduction="10000"/>
          </a:bodyPr>
          <a:lstStyle/>
          <a:p>
            <a:pPr marL="0" indent="0" algn="ctr">
              <a:buNone/>
            </a:pPr>
            <a:r>
              <a:rPr lang="en-US" sz="3600" b="1" i="1" dirty="0"/>
              <a:t>2020/2021 Oats Crop – Prices </a:t>
            </a:r>
          </a:p>
          <a:p>
            <a:pPr marL="0" indent="0" algn="ctr">
              <a:buNone/>
            </a:pPr>
            <a:r>
              <a:rPr lang="en-US" sz="3600" b="1" i="1" dirty="0">
                <a:highlight>
                  <a:srgbClr val="FFFF00"/>
                </a:highlight>
              </a:rPr>
              <a:t>WOW (AGAIN!!!)</a:t>
            </a:r>
          </a:p>
          <a:p>
            <a:pPr marL="0" indent="0">
              <a:buNone/>
            </a:pPr>
            <a:endParaRPr lang="en-US" sz="3600" b="1" i="1" dirty="0">
              <a:highlight>
                <a:srgbClr val="FFFF00"/>
              </a:highlight>
            </a:endParaRPr>
          </a:p>
          <a:p>
            <a:pPr marL="0" indent="0">
              <a:buNone/>
            </a:pPr>
            <a:r>
              <a:rPr lang="en-US" sz="2400" dirty="0"/>
              <a:t>Acres we higher in 2020 BUT a VERY wet spring prevented many of the “intended” acres from being planted or those that got planted actually drowned out.  Fortunately, OATS is a very hardy crop and a good percentage survived albeit with lower yields.  This was one of the BEST harvest conditions in MANY years unfortunately yields were much lower then expected on ALL crops.</a:t>
            </a:r>
          </a:p>
          <a:p>
            <a:pPr marL="0" indent="0">
              <a:buNone/>
            </a:pPr>
            <a:r>
              <a:rPr lang="en-US" sz="2400" dirty="0"/>
              <a:t>Great harvest conditions allowed most farmers to finish everything in 2-3 weeks.  Grade qualities were excellent for most of the crops. Very few “feed grains” were available like typical years so feed prices started to rise immediately with barley leading the way.  Little to NO feed wheat or oats.</a:t>
            </a:r>
          </a:p>
        </p:txBody>
      </p:sp>
    </p:spTree>
    <p:extLst>
      <p:ext uri="{BB962C8B-B14F-4D97-AF65-F5344CB8AC3E}">
        <p14:creationId xmlns:p14="http://schemas.microsoft.com/office/powerpoint/2010/main" val="217675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B4BA-B2D8-4BA8-91BC-E4A18CCF27DA}"/>
              </a:ext>
            </a:extLst>
          </p:cNvPr>
          <p:cNvSpPr>
            <a:spLocks noGrp="1"/>
          </p:cNvSpPr>
          <p:nvPr>
            <p:ph type="title"/>
          </p:nvPr>
        </p:nvSpPr>
        <p:spPr>
          <a:xfrm>
            <a:off x="2472006" y="217710"/>
            <a:ext cx="8911687" cy="1280890"/>
          </a:xfrm>
        </p:spPr>
        <p:txBody>
          <a:bodyPr>
            <a:normAutofit fontScale="90000"/>
          </a:bodyPr>
          <a:lstStyle/>
          <a:p>
            <a:pPr marL="0" indent="0" algn="ctr"/>
            <a:r>
              <a:rPr lang="en-US" sz="3600" b="1" i="1"/>
              <a:t>2020/2021 Oats Crop – Prices </a:t>
            </a:r>
            <a:br>
              <a:rPr lang="en-US" sz="3600" b="1" i="1"/>
            </a:br>
            <a:r>
              <a:rPr lang="en-US" sz="3600" b="1" i="1">
                <a:highlight>
                  <a:srgbClr val="FFFF00"/>
                </a:highlight>
              </a:rPr>
              <a:t>WOW (AGAIN!!!)</a:t>
            </a:r>
            <a:br>
              <a:rPr lang="en-US" sz="3600" b="1" i="1">
                <a:highlight>
                  <a:srgbClr val="FFFF00"/>
                </a:highlight>
              </a:rPr>
            </a:br>
            <a:endParaRPr lang="en-US" dirty="0"/>
          </a:p>
        </p:txBody>
      </p:sp>
      <p:sp>
        <p:nvSpPr>
          <p:cNvPr id="4" name="Content Placeholder 3">
            <a:extLst>
              <a:ext uri="{FF2B5EF4-FFF2-40B4-BE49-F238E27FC236}">
                <a16:creationId xmlns:a16="http://schemas.microsoft.com/office/drawing/2014/main" id="{71430A4C-83BE-424A-A0AB-28E82C1476DE}"/>
              </a:ext>
            </a:extLst>
          </p:cNvPr>
          <p:cNvSpPr>
            <a:spLocks noGrp="1"/>
          </p:cNvSpPr>
          <p:nvPr>
            <p:ph sz="half" idx="2"/>
          </p:nvPr>
        </p:nvSpPr>
        <p:spPr>
          <a:xfrm>
            <a:off x="1854199" y="1397000"/>
            <a:ext cx="10147300" cy="5372100"/>
          </a:xfrm>
        </p:spPr>
        <p:txBody>
          <a:bodyPr>
            <a:normAutofit fontScale="92500" lnSpcReduction="10000"/>
          </a:bodyPr>
          <a:lstStyle/>
          <a:p>
            <a:pPr marL="0" indent="0">
              <a:buNone/>
            </a:pPr>
            <a:r>
              <a:rPr lang="en-US" sz="1800"/>
              <a:t>Oat prices in 2021 started off at traditionally normal levels but quickly escalated due to millers trying to get ahead of higher prices down the </a:t>
            </a:r>
            <a:r>
              <a:rPr lang="en-US"/>
              <a:t>road.  </a:t>
            </a:r>
            <a:r>
              <a:rPr lang="en-US" sz="1800"/>
              <a:t>I have been buying oats for 15 years and have NEVER seen prices this high. But like other crops, what goes up,…must come DOWN.</a:t>
            </a:r>
          </a:p>
          <a:p>
            <a:pPr marL="0" indent="0">
              <a:buNone/>
            </a:pPr>
            <a:r>
              <a:rPr lang="en-US" sz="1800"/>
              <a:t>Harvest time 2020/21</a:t>
            </a:r>
          </a:p>
          <a:p>
            <a:pPr marL="0" indent="0">
              <a:buNone/>
            </a:pPr>
            <a:r>
              <a:rPr lang="en-US" sz="1800"/>
              <a:t>Oat prices were as follows:  2 CW Oats: $ 3.10 – $ 3.25/bushel</a:t>
            </a:r>
          </a:p>
          <a:p>
            <a:pPr marL="0" indent="0">
              <a:buNone/>
            </a:pPr>
            <a:r>
              <a:rPr lang="en-US" sz="1800"/>
              <a:t>                                                 3 CW Oats: $ 2.50 - $ 3.00/bushel</a:t>
            </a:r>
          </a:p>
          <a:p>
            <a:pPr marL="0" indent="0">
              <a:buNone/>
            </a:pPr>
            <a:r>
              <a:rPr lang="en-US" sz="1800"/>
              <a:t>                               Spring Thrashed Oats: $ 2.00/bushel</a:t>
            </a:r>
          </a:p>
          <a:p>
            <a:pPr marL="0" indent="0">
              <a:buNone/>
            </a:pPr>
            <a:r>
              <a:rPr lang="en-US" sz="1800"/>
              <a:t>As of 19 March:</a:t>
            </a:r>
          </a:p>
          <a:p>
            <a:pPr marL="0" indent="0">
              <a:buNone/>
            </a:pPr>
            <a:r>
              <a:rPr lang="en-US" sz="1800"/>
              <a:t>Oat prices were as follows:  2 CW Oats: $ 4.50 - $ 4.75/bushel</a:t>
            </a:r>
          </a:p>
          <a:p>
            <a:pPr marL="0" indent="0">
              <a:buNone/>
            </a:pPr>
            <a:r>
              <a:rPr lang="en-US" sz="1800"/>
              <a:t>                                                 3 CW Oats: $ 3.75 - $ 4.25/bushel</a:t>
            </a:r>
          </a:p>
          <a:p>
            <a:pPr marL="0" indent="0">
              <a:buNone/>
            </a:pPr>
            <a:r>
              <a:rPr lang="en-US" sz="1800"/>
              <a:t>                               Spring Thrashed Oats: $ 3.50/bushel</a:t>
            </a:r>
          </a:p>
          <a:p>
            <a:pPr marL="0" indent="0">
              <a:buNone/>
            </a:pPr>
            <a:r>
              <a:rPr lang="en-US"/>
              <a:t>Prices as of 29 March are dropping fast. Local millers are all covered and have reduced pricing by $ 0.50 - $1.00/bushel.  We expect pricing to drop again once seeding is done.</a:t>
            </a:r>
          </a:p>
          <a:p>
            <a:pPr marL="0" indent="0">
              <a:buNone/>
            </a:pPr>
            <a:r>
              <a:rPr lang="en-US" sz="1800"/>
              <a:t>Prices were only staying high in order to compete for acres but with acres expected to decline  by 3-5% this year there is no longer any pressure to fight with barley or canola.  Even with the lower acres, if yields are normal, there will be ample supply. There should be NO pricing frenzy unless there is another weather event.</a:t>
            </a:r>
            <a:endParaRPr lang="en-US" sz="1800" dirty="0"/>
          </a:p>
        </p:txBody>
      </p:sp>
    </p:spTree>
    <p:extLst>
      <p:ext uri="{BB962C8B-B14F-4D97-AF65-F5344CB8AC3E}">
        <p14:creationId xmlns:p14="http://schemas.microsoft.com/office/powerpoint/2010/main" val="388488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473163" y="512351"/>
            <a:ext cx="8915400" cy="1533331"/>
          </a:xfrm>
        </p:spPr>
        <p:txBody>
          <a:bodyPr>
            <a:noAutofit/>
          </a:bodyPr>
          <a:lstStyle/>
          <a:p>
            <a:pPr marL="0" indent="0" algn="ctr">
              <a:buNone/>
            </a:pPr>
            <a:r>
              <a:rPr lang="en-US" sz="4800" u="sng" dirty="0">
                <a:latin typeface="Book Antiqua" panose="02040602050305030304" pitchFamily="18" charset="0"/>
              </a:rPr>
              <a:t>Where can you sell your oats???</a:t>
            </a:r>
            <a:r>
              <a:rPr lang="en-US" sz="4800" dirty="0">
                <a:latin typeface="Book Antiqua" panose="02040602050305030304" pitchFamily="18" charset="0"/>
              </a:rPr>
              <a:t>  </a:t>
            </a:r>
            <a:br>
              <a:rPr lang="en-US" sz="4800" dirty="0">
                <a:latin typeface="Book Antiqua" panose="02040602050305030304" pitchFamily="18" charset="0"/>
              </a:rPr>
            </a:br>
            <a:endParaRPr lang="en-US" sz="4800" u="sng" dirty="0">
              <a:latin typeface="Book Antiqua" panose="02040602050305030304" pitchFamily="18" charset="0"/>
            </a:endParaRPr>
          </a:p>
        </p:txBody>
      </p:sp>
      <p:sp>
        <p:nvSpPr>
          <p:cNvPr id="5" name="TextBox 4"/>
          <p:cNvSpPr txBox="1"/>
          <p:nvPr/>
        </p:nvSpPr>
        <p:spPr>
          <a:xfrm>
            <a:off x="177281" y="741335"/>
            <a:ext cx="1399592" cy="461665"/>
          </a:xfrm>
          <a:prstGeom prst="rect">
            <a:avLst/>
          </a:prstGeom>
          <a:noFill/>
        </p:spPr>
        <p:txBody>
          <a:bodyPr wrap="square" rtlCol="0">
            <a:spAutoFit/>
          </a:bodyPr>
          <a:lstStyle/>
          <a:p>
            <a:r>
              <a:rPr lang="en-US" sz="2400" b="1" i="1" dirty="0"/>
              <a:t>Markets</a:t>
            </a:r>
          </a:p>
        </p:txBody>
      </p:sp>
      <p:sp>
        <p:nvSpPr>
          <p:cNvPr id="6" name="Content Placeholder 5"/>
          <p:cNvSpPr txBox="1">
            <a:spLocks/>
          </p:cNvSpPr>
          <p:nvPr/>
        </p:nvSpPr>
        <p:spPr>
          <a:xfrm>
            <a:off x="2602043" y="1743962"/>
            <a:ext cx="8894807" cy="452534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The primary markets for oats are as follows:</a:t>
            </a:r>
          </a:p>
          <a:p>
            <a:pPr marL="0" indent="0">
              <a:buNone/>
            </a:pPr>
            <a:endParaRPr lang="en-US" sz="2400" b="1" u="sng" dirty="0"/>
          </a:p>
          <a:p>
            <a:pPr marL="0" indent="0">
              <a:buNone/>
            </a:pPr>
            <a:r>
              <a:rPr lang="en-US" sz="2400" b="1" u="sng" dirty="0"/>
              <a:t>Pony or Racehorse Oats</a:t>
            </a:r>
            <a:r>
              <a:rPr lang="en-US" sz="2400" b="1" dirty="0"/>
              <a:t>:  </a:t>
            </a:r>
          </a:p>
          <a:p>
            <a:pPr marL="0" indent="0">
              <a:buNone/>
            </a:pPr>
            <a:r>
              <a:rPr lang="en-US" sz="2400" b="1" dirty="0"/>
              <a:t>High end pricing – visually</a:t>
            </a:r>
          </a:p>
          <a:p>
            <a:pPr marL="0" indent="0">
              <a:buNone/>
            </a:pPr>
            <a:r>
              <a:rPr lang="en-US" sz="2400" b="1" dirty="0"/>
              <a:t>VERY nice looking.  Horse </a:t>
            </a:r>
          </a:p>
          <a:p>
            <a:pPr marL="0" indent="0">
              <a:buNone/>
            </a:pPr>
            <a:r>
              <a:rPr lang="en-US" sz="2400" b="1" dirty="0"/>
              <a:t>owners are VERY fussy so </a:t>
            </a:r>
          </a:p>
          <a:p>
            <a:pPr marL="0" indent="0">
              <a:buNone/>
            </a:pPr>
            <a:r>
              <a:rPr lang="en-US" sz="2400" b="1" dirty="0"/>
              <a:t>quality is tightly</a:t>
            </a:r>
          </a:p>
          <a:p>
            <a:pPr marL="0" indent="0">
              <a:buNone/>
            </a:pPr>
            <a:r>
              <a:rPr lang="en-US" sz="2400" b="1" dirty="0"/>
              <a:t>controlled.  Cleaned to </a:t>
            </a:r>
          </a:p>
          <a:p>
            <a:pPr marL="0" indent="0">
              <a:buNone/>
            </a:pPr>
            <a:r>
              <a:rPr lang="en-US" sz="2400" b="1" dirty="0"/>
              <a:t>high tolerances.</a:t>
            </a:r>
            <a:endParaRPr lang="en-US" sz="2400" dirty="0"/>
          </a:p>
        </p:txBody>
      </p:sp>
      <p:pic>
        <p:nvPicPr>
          <p:cNvPr id="3" name="Picture 2">
            <a:extLst>
              <a:ext uri="{FF2B5EF4-FFF2-40B4-BE49-F238E27FC236}">
                <a16:creationId xmlns:a16="http://schemas.microsoft.com/office/drawing/2014/main" id="{27748BD0-C2BA-4D04-81CF-DDCC84005FF2}"/>
              </a:ext>
            </a:extLst>
          </p:cNvPr>
          <p:cNvPicPr>
            <a:picLocks noChangeAspect="1"/>
          </p:cNvPicPr>
          <p:nvPr/>
        </p:nvPicPr>
        <p:blipFill>
          <a:blip r:embed="rId2"/>
          <a:stretch>
            <a:fillRect/>
          </a:stretch>
        </p:blipFill>
        <p:spPr>
          <a:xfrm>
            <a:off x="6899388" y="2863705"/>
            <a:ext cx="4347826" cy="3260870"/>
          </a:xfrm>
          <a:prstGeom prst="rect">
            <a:avLst/>
          </a:prstGeom>
        </p:spPr>
      </p:pic>
    </p:spTree>
    <p:extLst>
      <p:ext uri="{BB962C8B-B14F-4D97-AF65-F5344CB8AC3E}">
        <p14:creationId xmlns:p14="http://schemas.microsoft.com/office/powerpoint/2010/main" val="579332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8530</TotalTime>
  <Words>1674</Words>
  <Application>Microsoft Office PowerPoint</Application>
  <PresentationFormat>Widescreen</PresentationFormat>
  <Paragraphs>141</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Book Antiqua</vt:lpstr>
      <vt:lpstr>Calibri</vt:lpstr>
      <vt:lpstr>Century Gothic</vt:lpstr>
      <vt:lpstr>Wingdings 3</vt:lpstr>
      <vt:lpstr>Wisp</vt:lpstr>
      <vt:lpstr>CorelDRAW</vt:lpstr>
      <vt:lpstr>The Oats Markets Alberta 2019/20/21/22</vt:lpstr>
      <vt:lpstr>Year in Review 2019/2020 – one word - WOW!!!!!</vt:lpstr>
      <vt:lpstr>PowerPoint Presentation</vt:lpstr>
      <vt:lpstr>PowerPoint Presentation</vt:lpstr>
      <vt:lpstr>By the numbers: Oats Acres in Alberta: 2014 = 670,000 = 23.7% 2015 = 670,000 = 20.0% 2016 = 720,000 = 25.1% 2017 = 690,000 = 21.6% 2018 = 795,000 = 25.6% 2019 = 899,000 = 24.9 % 2020 = 881,000 = 23.2% Alberta has averaged approximately 23.4% of all seeded oat acres in Canada since 2014. Oats acres in 2021 expected to dip by approximately 3-5%. Saskatchewan Averaged 50% of total production and Manitoba Averaged 14% of total  production during the same period. </vt:lpstr>
      <vt:lpstr>What are your yields???</vt:lpstr>
      <vt:lpstr>PowerPoint Presentation</vt:lpstr>
      <vt:lpstr>2020/2021 Oats Crop – Prices  WOW (AGAIN!!!) </vt:lpstr>
      <vt:lpstr>PowerPoint Presentation</vt:lpstr>
      <vt:lpstr>PowerPoint Presentation</vt:lpstr>
      <vt:lpstr>PowerPoint Presentation</vt:lpstr>
      <vt:lpstr>PowerPoint Presentation</vt:lpstr>
      <vt:lpstr>Positive Market Forces</vt:lpstr>
      <vt:lpstr>Negative Market Forces</vt:lpstr>
      <vt:lpstr>The Buyers Perspective</vt:lpstr>
      <vt:lpstr>Crop Planning &amp; Marketing Options</vt:lpstr>
      <vt:lpstr>Who is Stony Plain Seed?</vt:lpstr>
      <vt:lpstr>Pricing Predictions 2021/22</vt:lpstr>
      <vt:lpstr>Conclusion -Why Oats???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Customer’s First</dc:title>
  <dc:creator>ChrisN</dc:creator>
  <cp:lastModifiedBy>Chris Newbergher</cp:lastModifiedBy>
  <cp:revision>65</cp:revision>
  <cp:lastPrinted>2017-04-12T16:14:30Z</cp:lastPrinted>
  <dcterms:created xsi:type="dcterms:W3CDTF">2017-04-11T20:28:04Z</dcterms:created>
  <dcterms:modified xsi:type="dcterms:W3CDTF">2021-04-08T18:23:04Z</dcterms:modified>
</cp:coreProperties>
</file>